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6.jpg" ContentType="image/pn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2.xml" ContentType="application/vnd.openxmlformats-officedocument.drawingml.chart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86" r:id="rId5"/>
    <p:sldId id="260" r:id="rId6"/>
    <p:sldId id="263" r:id="rId7"/>
    <p:sldId id="276" r:id="rId8"/>
    <p:sldId id="261" r:id="rId9"/>
    <p:sldId id="264" r:id="rId10"/>
    <p:sldId id="262" r:id="rId11"/>
    <p:sldId id="287" r:id="rId12"/>
    <p:sldId id="265" r:id="rId13"/>
    <p:sldId id="266" r:id="rId14"/>
    <p:sldId id="267" r:id="rId15"/>
    <p:sldId id="268" r:id="rId16"/>
    <p:sldId id="269" r:id="rId17"/>
    <p:sldId id="271" r:id="rId18"/>
    <p:sldId id="272" r:id="rId19"/>
    <p:sldId id="273" r:id="rId20"/>
    <p:sldId id="274" r:id="rId21"/>
    <p:sldId id="275" r:id="rId22"/>
    <p:sldId id="277" r:id="rId23"/>
    <p:sldId id="278" r:id="rId24"/>
    <p:sldId id="279" r:id="rId25"/>
    <p:sldId id="280" r:id="rId26"/>
    <p:sldId id="256" r:id="rId27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0A144"/>
    <a:srgbClr val="1AFFFE"/>
    <a:srgbClr val="F7FF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929F9F4-4A8F-4326-A1B4-22849713DDAB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772" autoAdjust="0"/>
    <p:restoredTop sz="95921" autoAdjust="0"/>
  </p:normalViewPr>
  <p:slideViewPr>
    <p:cSldViewPr snapToGrid="0">
      <p:cViewPr>
        <p:scale>
          <a:sx n="65" d="100"/>
          <a:sy n="65" d="100"/>
        </p:scale>
        <p:origin x="27" y="535"/>
      </p:cViewPr>
      <p:guideLst/>
    </p:cSldViewPr>
  </p:slideViewPr>
  <p:outlineViewPr>
    <p:cViewPr>
      <p:scale>
        <a:sx n="33" d="100"/>
        <a:sy n="33" d="100"/>
      </p:scale>
      <p:origin x="0" y="-210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7" d="100"/>
          <a:sy n="77" d="100"/>
        </p:scale>
        <p:origin x="293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ru-RU" sz="1862" b="0" i="0" u="none" strike="noStrike" kern="1200" spc="0" baseline="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noProof="0" dirty="0"/>
              <a:t>Валовой доход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2" b="0" i="0" u="none" strike="noStrike" kern="1200" spc="0" baseline="0" noProof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defRPr>
          </a:pPr>
          <a:endParaRPr lang="ru-KZ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25-4870-AEB8-0A39E2D0577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B125-4870-AEB8-0A39E2D0577A}"/>
              </c:ext>
            </c:extLst>
          </c:dPt>
          <c:dPt>
            <c:idx val="4"/>
            <c:invertIfNegative val="0"/>
            <c:bubble3D val="0"/>
            <c:spPr>
              <a:gradFill>
                <a:gsLst>
                  <a:gs pos="0">
                    <a:schemeClr val="bg2">
                      <a:lumMod val="50000"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25-4870-AEB8-0A39E2D0577A}"/>
              </c:ext>
            </c:extLst>
          </c:dPt>
          <c:val>
            <c:numRef>
              <c:f>Sheet1!$B$2:$B$6</c:f>
              <c:numCache>
                <c:formatCode>#,##0\ "₸"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Ряд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strCache>
                      <c:ptCount val="5"/>
                      <c:pt idx="0">
                        <c:v>20ГГ</c:v>
                      </c:pt>
                      <c:pt idx="1">
                        <c:v>20ГГ</c:v>
                      </c:pt>
                      <c:pt idx="2">
                        <c:v>20ГГ</c:v>
                      </c:pt>
                      <c:pt idx="3">
                        <c:v>20ГГ</c:v>
                      </c:pt>
                      <c:pt idx="4">
                        <c:v>20ГГ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B125-4870-AEB8-0A39E2D057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000041416"/>
        <c:axId val="1000041744"/>
      </c:bar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KZ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round/>
            </a:ln>
            <a:effectLst/>
          </c:spPr>
        </c:majorGridlines>
        <c:numFmt formatCode="#,##0\ &quot;₸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KZ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65000"/>
            </a:schemeClr>
          </a:solidFill>
        </a:defRPr>
      </a:pPr>
      <a:endParaRPr lang="ru-KZ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5A0-4D08-B4CB-473E33CE814B}"/>
              </c:ext>
            </c:extLst>
          </c:dPt>
          <c:dPt>
            <c:idx val="1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5A0-4D08-B4CB-473E33CE814B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5A0-4D08-B4CB-473E33CE814B}"/>
              </c:ext>
            </c:extLst>
          </c:dPt>
          <c:dPt>
            <c:idx val="3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5A0-4D08-B4CB-473E33CE814B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Part 1</c:v>
                      </c:pt>
                      <c:pt idx="1">
                        <c:v>Part 2</c:v>
                      </c:pt>
                      <c:pt idx="2">
                        <c:v>Part 3</c:v>
                      </c:pt>
                      <c:pt idx="3">
                        <c:v>Part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85A0-4D08-B4CB-473E33CE81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KZ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C00D75B-7794-41F3-BB4B-EB8C8BB4884C}" type="datetime1">
              <a:rPr lang="ru-RU" smtClean="0"/>
              <a:t>23.05.2020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1A141-A21D-4DB9-AF34-E64D571312E1}" type="datetime1">
              <a:rPr lang="ru-RU" smtClean="0"/>
              <a:pPr/>
              <a:t>23.05.2020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FDDBACE-0F8F-43FD-98F0-DEE13552DAD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3596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7530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6754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055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5935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9769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21814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56345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14383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32972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3683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60814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02848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6446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0442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6381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5233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2698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3766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7227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5483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5836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е введен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 title="Наложенное изображение">
            <a:extLst>
              <a:ext uri="{FF2B5EF4-FFF2-40B4-BE49-F238E27FC236}">
                <a16:creationId xmlns:a16="http://schemas.microsoft.com/office/drawing/2014/main" id="{693A70F3-06C1-4E8B-9B0E-5E6545B98633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3C6803E4-2DDA-4202-8774-33010D5BA394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A2A066F6-418A-4534-9C6E-B4AE3F337975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60370" y="3674372"/>
            <a:ext cx="5022591" cy="272884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15800" y="3674373"/>
            <a:ext cx="5085650" cy="720000"/>
          </a:xfrm>
        </p:spPr>
        <p:txBody>
          <a:bodyPr vert="horz" lIns="0" tIns="0" rIns="0" bIns="0" rtlCol="0" anchor="b">
            <a:noAutofit/>
          </a:bodyPr>
          <a:lstStyle>
            <a:lvl1pPr algn="r">
              <a:defRPr lang="en-ZA" sz="3500" b="1" cap="all" baseline="0" dirty="0"/>
            </a:lvl1pPr>
          </a:lstStyle>
          <a:p>
            <a:pPr marL="0" lvl="0" algn="r" rtl="0"/>
            <a:r>
              <a:rPr lang="ru-RU" noProof="0"/>
              <a:t>Заголовок слайда-разделителя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5800" y="4608000"/>
            <a:ext cx="5085650" cy="1800000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 столбца с рам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01681" y="2448000"/>
            <a:ext cx="3240000" cy="3631338"/>
          </a:xfrm>
          <a:noFill/>
          <a:ln>
            <a:noFill/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4" name="Полилиния: Фигура 13" title="Стрелка">
            <a:extLst>
              <a:ext uri="{FF2B5EF4-FFF2-40B4-BE49-F238E27FC236}">
                <a16:creationId xmlns:a16="http://schemas.microsoft.com/office/drawing/2014/main" id="{02DBE11B-8F8E-48E5-9449-E6E9E355DA0F}"/>
              </a:ext>
            </a:extLst>
          </p:cNvPr>
          <p:cNvSpPr/>
          <p:nvPr userDrawn="1"/>
        </p:nvSpPr>
        <p:spPr>
          <a:xfrm flipH="1">
            <a:off x="4031770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8" name="Объект 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476241" y="2448000"/>
            <a:ext cx="3240000" cy="3631338"/>
          </a:xfrm>
          <a:noFill/>
          <a:ln>
            <a:noFill/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5" name="Полилиния: Фигура 14" title="Стрелка">
            <a:extLst>
              <a:ext uri="{FF2B5EF4-FFF2-40B4-BE49-F238E27FC236}">
                <a16:creationId xmlns:a16="http://schemas.microsoft.com/office/drawing/2014/main" id="{6EF06703-92AF-44B7-8CE1-044DD2093118}"/>
              </a:ext>
            </a:extLst>
          </p:cNvPr>
          <p:cNvSpPr/>
          <p:nvPr userDrawn="1"/>
        </p:nvSpPr>
        <p:spPr>
          <a:xfrm flipH="1">
            <a:off x="7906330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9" name="Объект 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350800" y="2448000"/>
            <a:ext cx="3240000" cy="3631338"/>
          </a:xfrm>
          <a:noFill/>
          <a:ln>
            <a:noFill/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CD536EE-5B38-4E2F-B796-E4E5C97CA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CC32B7C1-ABDB-491C-B644-84474A5ADAF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67196159-5065-4F13-BE36-C9AAE1E7047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7FE9D6AE-A9C2-4841-93E3-5285C40927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D1A5AC53-BFFC-4A53-8344-0538ECEFC6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81" y="1728000"/>
            <a:ext cx="3240000" cy="558800"/>
          </a:xfrm>
        </p:spPr>
        <p:txBody>
          <a:bodyPr rtlCol="0" anchor="ctr"/>
          <a:lstStyle>
            <a:lvl1pPr marL="0" indent="0" algn="ctr">
              <a:buNone/>
              <a:defRPr sz="2100" b="1"/>
            </a:lvl1pPr>
          </a:lstStyle>
          <a:p>
            <a:pPr lvl="0" rtl="0"/>
            <a:r>
              <a:rPr lang="ru-RU" noProof="0"/>
              <a:t>Название раздела 1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D4E072CE-C186-4DB7-BB84-C8216816DF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76241" y="1728000"/>
            <a:ext cx="3240087" cy="558800"/>
          </a:xfrm>
        </p:spPr>
        <p:txBody>
          <a:bodyPr rtlCol="0" anchor="ctr"/>
          <a:lstStyle>
            <a:lvl1pPr marL="0" indent="0" algn="ctr">
              <a:buNone/>
              <a:defRPr sz="2100" b="1"/>
            </a:lvl1pPr>
          </a:lstStyle>
          <a:p>
            <a:pPr lvl="0" rtl="0"/>
            <a:r>
              <a:rPr lang="ru-RU" noProof="0"/>
              <a:t>Название раздела 2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A2CE4D36-2AC5-45F3-82DD-BA8C841BBA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50232" y="1728000"/>
            <a:ext cx="3240087" cy="558800"/>
          </a:xfrm>
        </p:spPr>
        <p:txBody>
          <a:bodyPr rtlCol="0" anchor="ctr"/>
          <a:lstStyle>
            <a:lvl1pPr marL="0" indent="0" algn="ctr">
              <a:buNone/>
              <a:defRPr sz="2100" b="1"/>
            </a:lvl1pPr>
          </a:lstStyle>
          <a:p>
            <a:pPr lvl="0" rtl="0"/>
            <a:r>
              <a:rPr lang="ru-RU" noProof="0"/>
              <a:t>Название раздела 3</a:t>
            </a:r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Прямая со стрелкой 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606421" y="3866682"/>
            <a:ext cx="1099502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066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Год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16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069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6122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8" name="Текст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175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1782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Год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6228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81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2" name="Текст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6334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3" name="Текст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493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4" name="Текст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1387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5" name="Текст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440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6" name="Текст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546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7" name="Текст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599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8" name="Текст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652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9" name="Текст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1705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0" name="Текст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6758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1" name="Текст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1811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2" name="Текст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6864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3" name="Текст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1917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4" name="Текст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6970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5" name="Текст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21297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6" name="Текст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2023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7" name="Текст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7076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206998" y="2190750"/>
            <a:ext cx="1793875" cy="561975"/>
          </a:xfrm>
          <a:noFill/>
          <a:ln w="3175">
            <a:solidFill>
              <a:schemeClr val="bg1">
                <a:alpha val="52000"/>
              </a:schemeClr>
            </a:solidFill>
          </a:ln>
        </p:spPr>
        <p:txBody>
          <a:bodyPr tIns="36000" rtlCol="0" anchor="t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Название элемента</a:t>
            </a:r>
          </a:p>
        </p:txBody>
      </p:sp>
      <p:sp>
        <p:nvSpPr>
          <p:cNvPr id="41" name="Текст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8727" y="2505005"/>
            <a:ext cx="1690417" cy="224670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месяц, год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6BAFDBA-55A9-474E-B718-9A082A4EC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B7B8B7D-30D2-4642-AD21-0E2F8D85A424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ABE7080-8808-492F-8C61-44DEA0F09990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1B66C276-44E8-433F-9CFB-2C5032B73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Участники группы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Рисунок 4">
            <a:extLst>
              <a:ext uri="{FF2B5EF4-FFF2-40B4-BE49-F238E27FC236}">
                <a16:creationId xmlns:a16="http://schemas.microsoft.com/office/drawing/2014/main" id="{EC13E70C-589A-40D0-83ED-C913136ACD7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1200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Фотография профиля</a:t>
            </a:r>
          </a:p>
        </p:txBody>
      </p:sp>
      <p:sp>
        <p:nvSpPr>
          <p:cNvPr id="39" name="Текст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1200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42" name="Текст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200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Краткая биография</a:t>
            </a:r>
          </a:p>
        </p:txBody>
      </p:sp>
      <p:sp>
        <p:nvSpPr>
          <p:cNvPr id="43" name="Текст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1200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44" name="Рисунок 4">
            <a:extLst>
              <a:ext uri="{FF2B5EF4-FFF2-40B4-BE49-F238E27FC236}">
                <a16:creationId xmlns:a16="http://schemas.microsoft.com/office/drawing/2014/main" id="{45BB7166-E008-49D6-8450-A5312FEF5DA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172997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Фотография профиля</a:t>
            </a:r>
          </a:p>
        </p:txBody>
      </p:sp>
      <p:sp>
        <p:nvSpPr>
          <p:cNvPr id="45" name="Текст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2997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46" name="Текст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2997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Краткая биография</a:t>
            </a:r>
          </a:p>
        </p:txBody>
      </p:sp>
      <p:sp>
        <p:nvSpPr>
          <p:cNvPr id="47" name="Текст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2997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48" name="Рисунок 4">
            <a:extLst>
              <a:ext uri="{FF2B5EF4-FFF2-40B4-BE49-F238E27FC236}">
                <a16:creationId xmlns:a16="http://schemas.microsoft.com/office/drawing/2014/main" id="{B8CCF0D9-2E35-46E1-9212-1B3509896D2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794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Фотография профиля</a:t>
            </a:r>
          </a:p>
        </p:txBody>
      </p:sp>
      <p:sp>
        <p:nvSpPr>
          <p:cNvPr id="49" name="Текст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50" name="Текст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Краткая биография</a:t>
            </a:r>
          </a:p>
        </p:txBody>
      </p:sp>
      <p:sp>
        <p:nvSpPr>
          <p:cNvPr id="51" name="Текст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A4988E9-7A39-4529-8C9C-2B5DB99D3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EBF9ED8-9A9C-443A-BA3F-560FC1AF9653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1F118C2-75B3-4BD8-82FE-6B58FA497537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5815719-95C6-4247-B73D-C265876026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Участники группы 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28" name="Рисунок 15">
            <a:extLst>
              <a:ext uri="{FF2B5EF4-FFF2-40B4-BE49-F238E27FC236}">
                <a16:creationId xmlns:a16="http://schemas.microsoft.com/office/drawing/2014/main" id="{12424001-B070-42CA-89F1-75B99FC8EDE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24882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Фотография профиля</a:t>
            </a:r>
          </a:p>
        </p:txBody>
      </p:sp>
      <p:sp>
        <p:nvSpPr>
          <p:cNvPr id="18" name="Текст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9635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15449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29" name="Рисунок 15">
            <a:extLst>
              <a:ext uri="{FF2B5EF4-FFF2-40B4-BE49-F238E27FC236}">
                <a16:creationId xmlns:a16="http://schemas.microsoft.com/office/drawing/2014/main" id="{06D803D4-7F73-49F7-9CC0-E376C2AB01D5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34095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 rtl="0">
              <a:buNone/>
            </a:pPr>
            <a:r>
              <a:rPr lang="ru-RU" noProof="0"/>
              <a:t>Фотография профиля</a:t>
            </a:r>
          </a:p>
        </p:txBody>
      </p:sp>
      <p:sp>
        <p:nvSpPr>
          <p:cNvPr id="36" name="Текст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08849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37" name="Текст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16756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30" name="Рисунок 15">
            <a:extLst>
              <a:ext uri="{FF2B5EF4-FFF2-40B4-BE49-F238E27FC236}">
                <a16:creationId xmlns:a16="http://schemas.microsoft.com/office/drawing/2014/main" id="{55A4F561-30F1-443F-9FFB-05E1EC71524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643308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 rtl="0">
              <a:buNone/>
            </a:pPr>
            <a:r>
              <a:rPr lang="ru-RU" noProof="0"/>
              <a:t>Фотография профиля</a:t>
            </a:r>
          </a:p>
        </p:txBody>
      </p:sp>
      <p:sp>
        <p:nvSpPr>
          <p:cNvPr id="40" name="Текст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018063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41" name="Текст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018063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54" name="Рисунок 15">
            <a:extLst>
              <a:ext uri="{FF2B5EF4-FFF2-40B4-BE49-F238E27FC236}">
                <a16:creationId xmlns:a16="http://schemas.microsoft.com/office/drawing/2014/main" id="{E9836B2F-D2CC-4A47-A3FE-016E92B80252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624882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 rtl="0">
              <a:buNone/>
            </a:pPr>
            <a:r>
              <a:rPr lang="ru-RU" noProof="0"/>
              <a:t>Фотография профиля</a:t>
            </a:r>
          </a:p>
        </p:txBody>
      </p:sp>
      <p:sp>
        <p:nvSpPr>
          <p:cNvPr id="52" name="Текст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999635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53" name="Текст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2015449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55" name="Рисунок 15">
            <a:extLst>
              <a:ext uri="{FF2B5EF4-FFF2-40B4-BE49-F238E27FC236}">
                <a16:creationId xmlns:a16="http://schemas.microsoft.com/office/drawing/2014/main" id="{02EC6DDF-472F-47FF-AB50-84DEB99BB340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34095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Фотография профиля</a:t>
            </a:r>
          </a:p>
        </p:txBody>
      </p:sp>
      <p:sp>
        <p:nvSpPr>
          <p:cNvPr id="57" name="Текст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08849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58" name="Текст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16756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56" name="Рисунок 15">
            <a:extLst>
              <a:ext uri="{FF2B5EF4-FFF2-40B4-BE49-F238E27FC236}">
                <a16:creationId xmlns:a16="http://schemas.microsoft.com/office/drawing/2014/main" id="{B6BBF386-2A9D-4CE1-BEA4-F34ECCB54C5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643308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 rtl="0">
              <a:buNone/>
            </a:pPr>
            <a:r>
              <a:rPr lang="ru-RU" noProof="0"/>
              <a:t>Фотография профиля</a:t>
            </a:r>
          </a:p>
        </p:txBody>
      </p:sp>
      <p:sp>
        <p:nvSpPr>
          <p:cNvPr id="59" name="Текст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018063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60" name="Текст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018063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9E86487-436E-4E20-818F-6FE245920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EC773E5-5A1D-47F5-A9E8-22ED16ACFB98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6BC18B1-2A69-45F2-9E64-4039A1621DF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пасибо!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0" name="Прямоугольник 19" title="Наложенное изображение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2378066"/>
            <a:ext cx="5008820" cy="438230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1" name="Прямоугольник 20" title="Наложенное изображение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2167601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2644738"/>
            <a:ext cx="4456700" cy="2167600"/>
          </a:xfrm>
        </p:spPr>
        <p:txBody>
          <a:bodyPr rtlCol="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8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Спасибо </a:t>
            </a:r>
            <a:br>
              <a:rPr lang="ru-RU" noProof="0"/>
            </a:br>
            <a:r>
              <a:rPr lang="ru-RU" noProof="0"/>
              <a:t>ВАМ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3BCBEEC5-D921-4710-B8FF-692DAB4797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62798" y="5025053"/>
            <a:ext cx="4123927" cy="271807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Полное имя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DB91AC62-3ECA-4CD6-9D68-BD76E467ED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62798" y="5431223"/>
            <a:ext cx="4123927" cy="252000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Телефон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ADDC2574-9CF3-4678-9FEE-004CF6F470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62798" y="5817586"/>
            <a:ext cx="4123927" cy="252000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Электронная почта</a:t>
            </a:r>
          </a:p>
        </p:txBody>
      </p:sp>
      <p:sp>
        <p:nvSpPr>
          <p:cNvPr id="24" name="Текст 15">
            <a:extLst>
              <a:ext uri="{FF2B5EF4-FFF2-40B4-BE49-F238E27FC236}">
                <a16:creationId xmlns:a16="http://schemas.microsoft.com/office/drawing/2014/main" id="{4CC733C3-A907-460A-8AD7-49363E9AAB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63009" y="6203950"/>
            <a:ext cx="4125482" cy="252413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Веб-сайт</a:t>
            </a: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883FB367-9560-41D1-B4DB-0D0284D31E3E}"/>
              </a:ext>
            </a:extLst>
          </p:cNvPr>
          <p:cNvSpPr/>
          <p:nvPr userDrawn="1"/>
        </p:nvSpPr>
        <p:spPr>
          <a:xfrm>
            <a:off x="3004667" y="2917733"/>
            <a:ext cx="1022532" cy="102253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7765916E-A562-4EC7-BECD-E09320F7CE22}"/>
              </a:ext>
            </a:extLst>
          </p:cNvPr>
          <p:cNvSpPr/>
          <p:nvPr userDrawn="1"/>
        </p:nvSpPr>
        <p:spPr>
          <a:xfrm>
            <a:off x="3477091" y="3390157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5F3BE85F-A442-4F7A-B17E-B0AD0A1A5A32}"/>
              </a:ext>
            </a:extLst>
          </p:cNvPr>
          <p:cNvSpPr/>
          <p:nvPr userDrawn="1"/>
        </p:nvSpPr>
        <p:spPr>
          <a:xfrm>
            <a:off x="2176606" y="2068627"/>
            <a:ext cx="2678654" cy="2720745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41024262-F018-4B83-BC12-AE595F2BBD39}"/>
              </a:ext>
            </a:extLst>
          </p:cNvPr>
          <p:cNvSpPr/>
          <p:nvPr userDrawn="1"/>
        </p:nvSpPr>
        <p:spPr>
          <a:xfrm>
            <a:off x="3497933" y="2018703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39AA664F-1891-4089-A1EC-D4D78A20D903}"/>
              </a:ext>
            </a:extLst>
          </p:cNvPr>
          <p:cNvSpPr/>
          <p:nvPr userDrawn="1"/>
        </p:nvSpPr>
        <p:spPr>
          <a:xfrm>
            <a:off x="3438860" y="4711087"/>
            <a:ext cx="154147" cy="156570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C5574B58-F4FB-4017-9DA9-6F879B9007C3}"/>
              </a:ext>
            </a:extLst>
          </p:cNvPr>
          <p:cNvCxnSpPr>
            <a:cxnSpLocks/>
          </p:cNvCxnSpPr>
          <p:nvPr userDrawn="1"/>
        </p:nvCxnSpPr>
        <p:spPr>
          <a:xfrm flipV="1">
            <a:off x="2874362" y="4154407"/>
            <a:ext cx="1269930" cy="126993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DBCF129E-ECF4-486F-B299-1D7AB5F1735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2874362" y="1401738"/>
            <a:ext cx="1269930" cy="126993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0721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0294365-4003-437C-A0F5-524248E374DD}"/>
              </a:ext>
            </a:extLst>
          </p:cNvPr>
          <p:cNvSpPr/>
          <p:nvPr userDrawn="1"/>
        </p:nvSpPr>
        <p:spPr>
          <a:xfrm>
            <a:off x="0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EFA281E-522D-4FF3-9C5D-ABFB832C7091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3" name="Прямоугольник 22" title="Наложенное изображение">
            <a:extLst>
              <a:ext uri="{FF2B5EF4-FFF2-40B4-BE49-F238E27FC236}">
                <a16:creationId xmlns:a16="http://schemas.microsoft.com/office/drawing/2014/main" id="{91AAC7D0-2F52-4711-BE35-1406E978A9C9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5" name="Подзаголовок 2">
            <a:extLst>
              <a:ext uri="{FF2B5EF4-FFF2-40B4-BE49-F238E27FC236}">
                <a16:creationId xmlns:a16="http://schemas.microsoft.com/office/drawing/2014/main" id="{569475B0-300D-4DAC-9037-4A7165C20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52" y="5489089"/>
            <a:ext cx="5167824" cy="691666"/>
          </a:xfrm>
        </p:spPr>
        <p:txBody>
          <a:bodyPr rtlCol="0"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26" name="Прямоугольник 25" title="Наложенное изображение">
            <a:extLst>
              <a:ext uri="{FF2B5EF4-FFF2-40B4-BE49-F238E27FC236}">
                <a16:creationId xmlns:a16="http://schemas.microsoft.com/office/drawing/2014/main" id="{AD6363D5-DBCE-486B-BFAD-F4486CCB439E}"/>
              </a:ext>
            </a:extLst>
          </p:cNvPr>
          <p:cNvSpPr/>
          <p:nvPr userDrawn="1"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E5F6BFFB-AC1F-469E-BF67-102C61E468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917" y="3907857"/>
            <a:ext cx="5167824" cy="1532849"/>
          </a:xfrm>
        </p:spPr>
        <p:txBody>
          <a:bodyPr rtlCol="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Вариант титульного слайда презентации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8ADF6F8F-C843-46C9-BCAE-3A814A33C0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589" y="580702"/>
            <a:ext cx="1346855" cy="519653"/>
          </a:xfrm>
          <a:prstGeom prst="rect">
            <a:avLst/>
          </a:prstGeom>
        </p:spPr>
      </p:pic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FE3C30B5-B1F5-4F75-B228-FD8CA3FBF33D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91ECDD84-471C-4235-9B29-BC10612DDC1E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 с фотографие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>
            <a:extLst>
              <a:ext uri="{FF2B5EF4-FFF2-40B4-BE49-F238E27FC236}">
                <a16:creationId xmlns:a16="http://schemas.microsoft.com/office/drawing/2014/main" id="{71354EEE-2DC5-4D1B-9807-25660421A0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04013"/>
          </a:xfrm>
        </p:spPr>
        <p:txBody>
          <a:bodyPr rIns="396000" rtlCol="0" anchor="ctr"/>
          <a:lstStyle>
            <a:lvl1pPr marL="0" indent="0" algn="r">
              <a:buNone/>
              <a:defRPr i="1"/>
            </a:lvl1pPr>
          </a:lstStyle>
          <a:p>
            <a:pPr rtl="0"/>
            <a:r>
              <a:rPr lang="ru-RU" noProof="0"/>
              <a:t>Вставьте или перетащите свое фото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65618A6D-2D01-4E48-A214-E027E1DF2926}"/>
              </a:ext>
            </a:extLst>
          </p:cNvPr>
          <p:cNvSpPr/>
          <p:nvPr userDrawn="1"/>
        </p:nvSpPr>
        <p:spPr>
          <a:xfrm>
            <a:off x="-1" y="6704160"/>
            <a:ext cx="12191999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6D3A6A3E-8350-4459-B8CC-EAD99A470244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0" name="Прямоугольник 9" title="Наложенное изображение">
            <a:extLst>
              <a:ext uri="{FF2B5EF4-FFF2-40B4-BE49-F238E27FC236}">
                <a16:creationId xmlns:a16="http://schemas.microsoft.com/office/drawing/2014/main" id="{116BA484-94A7-491B-8880-A549E58F3024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52" y="5489089"/>
            <a:ext cx="5167824" cy="691666"/>
          </a:xfrm>
        </p:spPr>
        <p:txBody>
          <a:bodyPr rtlCol="0"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9" name="Прямоугольник 8" title="Наложенное изображение">
            <a:extLst>
              <a:ext uri="{FF2B5EF4-FFF2-40B4-BE49-F238E27FC236}">
                <a16:creationId xmlns:a16="http://schemas.microsoft.com/office/drawing/2014/main" id="{C7502B15-7A29-47F1-B4E2-978F0C462B12}"/>
              </a:ext>
            </a:extLst>
          </p:cNvPr>
          <p:cNvSpPr/>
          <p:nvPr userDrawn="1"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917" y="3907857"/>
            <a:ext cx="5167824" cy="1532849"/>
          </a:xfrm>
        </p:spPr>
        <p:txBody>
          <a:bodyPr rtlCol="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Вариант титульного слайда презентации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F8196B-825A-4D0A-BFD3-FE474A8D02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589" y="580702"/>
            <a:ext cx="1346855" cy="519653"/>
          </a:xfrm>
          <a:prstGeom prst="rect">
            <a:avLst/>
          </a:prstGeom>
        </p:spPr>
      </p:pic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61788227-A423-4EF0-AD07-12996A738B02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ABA9D355-57CC-4CE6-BAD3-D2C3735E3850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 descr="Изображение на титульном слайде (переместите меня)">
            <a:extLst>
              <a:ext uri="{FF2B5EF4-FFF2-40B4-BE49-F238E27FC236}">
                <a16:creationId xmlns:a16="http://schemas.microsoft.com/office/drawing/2014/main" id="{22DB2211-43FB-4DED-A78D-B675BA45FB49}"/>
              </a:ext>
            </a:extLst>
          </p:cNvPr>
          <p:cNvSpPr/>
          <p:nvPr userDrawn="1"/>
        </p:nvSpPr>
        <p:spPr>
          <a:xfrm>
            <a:off x="2143138" y="1038995"/>
            <a:ext cx="399819" cy="40610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grpSp>
        <p:nvGrpSpPr>
          <p:cNvPr id="21" name="Группа 20" descr="Изображение на титульном слайде (переместите меня)">
            <a:extLst>
              <a:ext uri="{FF2B5EF4-FFF2-40B4-BE49-F238E27FC236}">
                <a16:creationId xmlns:a16="http://schemas.microsoft.com/office/drawing/2014/main" id="{AD95DECB-9715-4C50-BF9D-619FD8182B17}"/>
              </a:ext>
            </a:extLst>
          </p:cNvPr>
          <p:cNvGrpSpPr/>
          <p:nvPr userDrawn="1"/>
        </p:nvGrpSpPr>
        <p:grpSpPr>
          <a:xfrm>
            <a:off x="3752763" y="2652121"/>
            <a:ext cx="1022532" cy="1022532"/>
            <a:chOff x="3775686" y="2602347"/>
            <a:chExt cx="1022532" cy="1022532"/>
          </a:xfrm>
        </p:grpSpPr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CB44883B-F11E-41B5-9FEB-ED560A239A0E}"/>
                </a:ext>
              </a:extLst>
            </p:cNvPr>
            <p:cNvSpPr/>
            <p:nvPr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A0712D12-C314-4A6A-9003-E94F4CC995C4}"/>
                </a:ext>
              </a:extLst>
            </p:cNvPr>
            <p:cNvSpPr/>
            <p:nvPr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grpSp>
        <p:nvGrpSpPr>
          <p:cNvPr id="26" name="Группа 25" descr="Изображение на титульном слайде (поверните меня)">
            <a:extLst>
              <a:ext uri="{FF2B5EF4-FFF2-40B4-BE49-F238E27FC236}">
                <a16:creationId xmlns:a16="http://schemas.microsoft.com/office/drawing/2014/main" id="{4CDDFE0A-CF92-4F5D-9A01-CDE02D1D5B61}"/>
              </a:ext>
            </a:extLst>
          </p:cNvPr>
          <p:cNvGrpSpPr/>
          <p:nvPr userDrawn="1"/>
        </p:nvGrpSpPr>
        <p:grpSpPr>
          <a:xfrm>
            <a:off x="1952144" y="833521"/>
            <a:ext cx="2678654" cy="2720745"/>
            <a:chOff x="1952144" y="833521"/>
            <a:chExt cx="2678654" cy="2720745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CE218AD4-04AC-496E-81D4-3E9AB3797536}"/>
                </a:ext>
              </a:extLst>
            </p:cNvPr>
            <p:cNvSpPr/>
            <p:nvPr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C4E3872F-2849-4F1E-AA5C-000A13FFE98A}"/>
                </a:ext>
              </a:extLst>
            </p:cNvPr>
            <p:cNvCxnSpPr>
              <a:cxnSpLocks/>
            </p:cNvCxnSpPr>
            <p:nvPr/>
          </p:nvCxnSpPr>
          <p:spPr>
            <a:xfrm>
              <a:off x="2125238" y="1027660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9872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раздел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0" name="Прямоугольник 19" title="Наложенное изображение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3897168"/>
            <a:ext cx="5008820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1" name="Прямоугольник 20" title="Наложенное изображение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3897168"/>
            <a:ext cx="4456700" cy="1610532"/>
          </a:xfrm>
        </p:spPr>
        <p:txBody>
          <a:bodyPr rtlCol="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79D4DA45-533D-4DE3-AFCB-71AD09187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2800" y="5558598"/>
            <a:ext cx="4456699" cy="1048939"/>
          </a:xfrm>
        </p:spPr>
        <p:txBody>
          <a:bodyPr rtlCol="0"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Овал 34">
            <a:extLst>
              <a:ext uri="{FF2B5EF4-FFF2-40B4-BE49-F238E27FC236}">
                <a16:creationId xmlns:a16="http://schemas.microsoft.com/office/drawing/2014/main" id="{11DE6450-88E3-478B-8298-FD7C76A2FAB8}"/>
              </a:ext>
            </a:extLst>
          </p:cNvPr>
          <p:cNvSpPr/>
          <p:nvPr userDrawn="1"/>
        </p:nvSpPr>
        <p:spPr>
          <a:xfrm>
            <a:off x="2176606" y="2187602"/>
            <a:ext cx="2678654" cy="2720745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5853027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раздела с фотографие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Рисунок 4">
            <a:extLst>
              <a:ext uri="{FF2B5EF4-FFF2-40B4-BE49-F238E27FC236}">
                <a16:creationId xmlns:a16="http://schemas.microsoft.com/office/drawing/2014/main" id="{EBC7E09B-F6F8-4471-974B-65A91E899D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04013"/>
          </a:xfrm>
        </p:spPr>
        <p:txBody>
          <a:bodyPr lIns="396000" rIns="0" rtlCol="0" anchor="ctr"/>
          <a:lstStyle>
            <a:lvl1pPr marL="0" indent="0" algn="l">
              <a:buNone/>
              <a:defRPr i="1"/>
            </a:lvl1pPr>
          </a:lstStyle>
          <a:p>
            <a:pPr rtl="0"/>
            <a:r>
              <a:rPr lang="ru-RU" noProof="0"/>
              <a:t>Вставьте или перетащите свое фото2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0" name="Прямоугольник 19" title="Наложенное изображение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3897168"/>
            <a:ext cx="5008820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1" name="Прямоугольник 20" title="Наложенное изображение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3897168"/>
            <a:ext cx="4456700" cy="1610532"/>
          </a:xfrm>
        </p:spPr>
        <p:txBody>
          <a:bodyPr rtlCol="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79D4DA45-533D-4DE3-AFCB-71AD09187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2800" y="5558598"/>
            <a:ext cx="4456699" cy="1048939"/>
          </a:xfrm>
        </p:spPr>
        <p:txBody>
          <a:bodyPr rtlCol="0"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071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 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682" y="1152000"/>
            <a:ext cx="10999767" cy="503925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93E3A8D-44B7-4CCB-AEEA-A0EF560F15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E58A019-6601-4FFB-9A68-62887365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ркеры в виде значков 5 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9CA47B37-80B0-5A4F-BDC3-DE42D5B2D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26695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noProof="0"/>
          </a:p>
        </p:txBody>
      </p:sp>
      <p:sp>
        <p:nvSpPr>
          <p:cNvPr id="17" name="Рисунок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523875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6" name="Текст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4282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8" name="Текст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24282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1A6AC2DF-47CD-A743-A120-FBE75B801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57554" y="2412312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28" name="Рисунок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54734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5141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55141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17E0F6BC-FBF2-3048-B833-616097390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88413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noProof="0"/>
          </a:p>
        </p:txBody>
      </p:sp>
      <p:sp>
        <p:nvSpPr>
          <p:cNvPr id="29" name="Рисунок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59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11" name="Текст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86000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86000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D0B0310F-833E-864C-9FB7-B2B2A67148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19272" y="2412312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30" name="Рисунок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916452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13" name="Текст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16859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16859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F906D597-BA39-4C4D-833F-CC0EE989B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50130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noProof="0"/>
          </a:p>
        </p:txBody>
      </p:sp>
      <p:sp>
        <p:nvSpPr>
          <p:cNvPr id="31" name="Рисунок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4731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15" name="Текст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7717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47717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70DA538E-510B-4461-9710-1A6EAA4B8948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B47FA9C2-43A2-4271-ABC9-7BAD6464148D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19" name="Заголовок 18">
            <a:extLst>
              <a:ext uri="{FF2B5EF4-FFF2-40B4-BE49-F238E27FC236}">
                <a16:creationId xmlns:a16="http://schemas.microsoft.com/office/drawing/2014/main" id="{8350FCD5-4151-44A8-917B-4D66C8F14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2D65EEF7-301B-486F-AC58-F8095230D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7D27D67C-932D-4270-A0E5-6F1F9315A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99424" y="3025950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C987A1EC-DB2A-4AA3-8590-C488A6082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61124" y="2942103"/>
            <a:ext cx="154147" cy="156570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 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1681" y="1152000"/>
            <a:ext cx="5400000" cy="50400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90318" y="1152525"/>
            <a:ext cx="5400000" cy="50387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DCA7A7A7-C80D-4495-B14B-6296A757984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A841D61-5F98-4EC4-B787-EB56150857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2C05FD31-A7DF-49EF-9D28-882C100E5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 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682" y="1152000"/>
            <a:ext cx="5400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Объект 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682" y="1584000"/>
            <a:ext cx="5400000" cy="46080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90318" y="1584325"/>
            <a:ext cx="5400000" cy="4606925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90318" y="1152525"/>
            <a:ext cx="5400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AA35D8ED-2066-4E08-8401-49E9FAEFB9B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0DB73A6-9F9E-4741-8EA1-ACBEE74D01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9BB8B9F0-A458-406A-93FD-B51037C08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481522-201F-4996-9579-5F11FA4F26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944CE59-25C2-4E40-866A-15718DC5A8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AEE8C60A-4B89-4ABC-BBDC-C63574125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0C79C6B-1E44-4A07-A0FA-161D3AE6E5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B871DF8-D19E-460F-92D7-165B9EBE2B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 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2700" y="1016000"/>
            <a:ext cx="6486481" cy="5108938"/>
          </a:xfrm>
        </p:spPr>
        <p:txBody>
          <a:bodyPr rtlCol="0"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Текст 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1681" y="3960000"/>
            <a:ext cx="4114800" cy="2164938"/>
          </a:xfrm>
        </p:spPr>
        <p:txBody>
          <a:bodyPr rtlCol="0"/>
          <a:lstStyle>
            <a:lvl1pPr marL="0" indent="0">
              <a:buNone/>
              <a:defRPr lang="en-US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1" y="1016000"/>
            <a:ext cx="4114800" cy="2744226"/>
          </a:xfrm>
        </p:spPr>
        <p:txBody>
          <a:bodyPr rtlCol="0" anchor="b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образца слайда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DB90D34-30D8-41A0-8277-15FABE7B46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1682" y="6320622"/>
            <a:ext cx="4114800" cy="226714"/>
          </a:xfrm>
        </p:spPr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E3E9349-1106-4A24-B492-C0D854F00F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098FA49-168B-4F86-89CF-B8C8344F3316}"/>
              </a:ext>
            </a:extLst>
          </p:cNvPr>
          <p:cNvSpPr/>
          <p:nvPr userDrawn="1"/>
        </p:nvSpPr>
        <p:spPr>
          <a:xfrm>
            <a:off x="0" y="6704160"/>
            <a:ext cx="1160145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15E1821-75EB-4FF2-8952-E1945C42D14F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" name="Рисунок 2" descr="Изображение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92699" y="1"/>
            <a:ext cx="6486482" cy="6687110"/>
          </a:xfrm>
          <a:solidFill>
            <a:schemeClr val="tx1">
              <a:lumMod val="95000"/>
              <a:lumOff val="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Вставьте или перетащите свое фото</a:t>
            </a:r>
          </a:p>
        </p:txBody>
      </p:sp>
      <p:sp>
        <p:nvSpPr>
          <p:cNvPr id="12" name="Текст 3">
            <a:extLst>
              <a:ext uri="{FF2B5EF4-FFF2-40B4-BE49-F238E27FC236}">
                <a16:creationId xmlns:a16="http://schemas.microsoft.com/office/drawing/2014/main" id="{F13AC73C-8104-4F0B-B04E-FB14DCFDBD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1681" y="3960000"/>
            <a:ext cx="4114800" cy="2164938"/>
          </a:xfrm>
        </p:spPr>
        <p:txBody>
          <a:bodyPr rtlCol="0"/>
          <a:lstStyle>
            <a:lvl1pPr marL="0" indent="0">
              <a:buNone/>
              <a:defRPr lang="en-US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Образец текста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79" y="1016000"/>
            <a:ext cx="4114801" cy="2744226"/>
          </a:xfrm>
        </p:spPr>
        <p:txBody>
          <a:bodyPr rtlCol="0" anchor="b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76306C0-C390-4360-B704-9B0A7311FF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333A53F-6548-4F5B-AAEE-2E862AEB1A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ркеры в виде значков 3 X, вариант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>
            <a:extLst>
              <a:ext uri="{FF2B5EF4-FFF2-40B4-BE49-F238E27FC236}">
                <a16:creationId xmlns:a16="http://schemas.microsoft.com/office/drawing/2014/main" id="{4790D010-2852-DE49-BD36-340D6725D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1925" y="2412312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20" name="Рисунок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509105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6" name="Текст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12253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8" name="Текст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12253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C5D02C68-EB7D-E044-99A9-658364A3B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87924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noProof="0"/>
          </a:p>
        </p:txBody>
      </p:sp>
      <p:sp>
        <p:nvSpPr>
          <p:cNvPr id="21" name="Рисунок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8252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8252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45962E1D-1D13-2B48-9F3B-CE31039DD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63923" y="2412312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22" name="Рисунок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06110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11" name="Текст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564251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64251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DD481DA-8671-472C-B2CF-B134EDAD7A53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0ACC5C2-09E7-4586-9B5F-3532B87B93D0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1E54F41B-75D5-471F-9187-384BD10C8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0E99A070-0D10-4FD0-959D-54B40AD049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B9777B06-12C0-49D3-A18F-49D1E0574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25080" y="2981545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ркеры в виде значков 3 X, вариант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Овал 30">
            <a:extLst>
              <a:ext uri="{FF2B5EF4-FFF2-40B4-BE49-F238E27FC236}">
                <a16:creationId xmlns:a16="http://schemas.microsoft.com/office/drawing/2014/main" id="{5E3B0AD5-3645-8443-891F-C0E1D9763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7894" y="2284616"/>
            <a:ext cx="1471544" cy="1471544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34" name="Рисунок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 userDrawn="1">
            <p:ph type="pic" sz="quarter" idx="45" hasCustomPrompt="1"/>
          </p:nvPr>
        </p:nvSpPr>
        <p:spPr>
          <a:xfrm>
            <a:off x="638277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16" name="Текст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883177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3177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BE9B724A-B58C-CD4D-8980-C0DFE08B7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43613" y="2284616"/>
            <a:ext cx="1471544" cy="1471544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35" name="Рисунок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 userDrawn="1">
            <p:ph type="pic" sz="quarter" idx="47" hasCustomPrompt="1"/>
          </p:nvPr>
        </p:nvSpPr>
        <p:spPr>
          <a:xfrm>
            <a:off x="8368489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18" name="Текст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7868896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7868896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28894D68-6E31-8646-BFD7-2C0D8C4CD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29332" y="2284616"/>
            <a:ext cx="1471544" cy="1471544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6" name="Рисунок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 userDrawn="1">
            <p:ph type="pic" sz="quarter" idx="48" hasCustomPrompt="1"/>
          </p:nvPr>
        </p:nvSpPr>
        <p:spPr>
          <a:xfrm>
            <a:off x="10354208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20" name="Текст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9854615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9854615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10" name="Рисунок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56330" y="0"/>
            <a:ext cx="4993814" cy="6760369"/>
          </a:xfrm>
          <a:solidFill>
            <a:schemeClr val="accent4">
              <a:lumMod val="50000"/>
            </a:schemeClr>
          </a:solidFill>
        </p:spPr>
        <p:txBody>
          <a:bodyPr lIns="0" tIns="1368000" rIns="0" bIns="0" rtlCol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Вставьте или перетащите фото </a:t>
            </a:r>
            <a:br>
              <a:rPr lang="ru-RU" noProof="0"/>
            </a:br>
            <a:r>
              <a:rPr lang="ru-RU" noProof="0"/>
              <a:t>Отправьте на задний план для получения эффекта наложения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51" name="Заголовок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3149601"/>
            <a:ext cx="4993813" cy="3610768"/>
          </a:xfrm>
          <a:solidFill>
            <a:schemeClr val="tx1">
              <a:alpha val="70000"/>
            </a:schemeClr>
          </a:solidFill>
        </p:spPr>
        <p:txBody>
          <a:bodyPr rIns="252000" bIns="1188000" rtlCol="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 dirty="0"/>
              <a:t>Щелкните, чтобы изменить стиль заголовка</a:t>
            </a:r>
          </a:p>
        </p:txBody>
      </p:sp>
      <p:sp>
        <p:nvSpPr>
          <p:cNvPr id="52" name="Подзаголовок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5558599"/>
            <a:ext cx="4283297" cy="762024"/>
          </a:xfrm>
        </p:spPr>
        <p:txBody>
          <a:bodyPr rtlCol="0"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12" name="Нижний колонтитул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99D3E8CF-7C38-4321-A56A-49D7CA2A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7157" y="3025950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326A7FE8-1975-474D-B747-D7B028C10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1324" y="3136900"/>
            <a:ext cx="5008820" cy="3566319"/>
            <a:chOff x="441324" y="3897168"/>
            <a:chExt cx="5008820" cy="2806051"/>
          </a:xfrm>
        </p:grpSpPr>
        <p:cxnSp>
          <p:nvCxnSpPr>
            <p:cNvPr id="24" name="Прямая соединительная линия 23">
              <a:extLst>
                <a:ext uri="{FF2B5EF4-FFF2-40B4-BE49-F238E27FC236}">
                  <a16:creationId xmlns:a16="http://schemas.microsoft.com/office/drawing/2014/main" id="{7975FF3E-1E22-42B2-A043-163B207792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014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79571B2B-DE4E-494A-8C0A-567D1523D7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32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ркеры в виде значков 4 X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69D5DB0A-C96D-4B82-95B6-E7A7B8E6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1324" y="3136900"/>
            <a:ext cx="5008820" cy="3566319"/>
            <a:chOff x="441324" y="3897168"/>
            <a:chExt cx="5008820" cy="2806051"/>
          </a:xfrm>
        </p:grpSpPr>
        <p:cxnSp>
          <p:nvCxnSpPr>
            <p:cNvPr id="46" name="Прямая соединительная линия 45">
              <a:extLst>
                <a:ext uri="{FF2B5EF4-FFF2-40B4-BE49-F238E27FC236}">
                  <a16:creationId xmlns:a16="http://schemas.microsoft.com/office/drawing/2014/main" id="{B6D532F9-49C3-47DF-8512-47444194027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014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единительная линия 49">
              <a:extLst>
                <a:ext uri="{FF2B5EF4-FFF2-40B4-BE49-F238E27FC236}">
                  <a16:creationId xmlns:a16="http://schemas.microsoft.com/office/drawing/2014/main" id="{318F5508-636D-4B8E-B220-493139AF231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32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Рисунок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56330" y="0"/>
            <a:ext cx="4993814" cy="6760369"/>
          </a:xfrm>
          <a:solidFill>
            <a:schemeClr val="accent4">
              <a:lumMod val="50000"/>
            </a:schemeClr>
          </a:solidFill>
        </p:spPr>
        <p:txBody>
          <a:bodyPr lIns="0" tIns="1368000" rIns="0" bIns="0" rtlCol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Вставьте или перетащите фото </a:t>
            </a:r>
            <a:br>
              <a:rPr lang="ru-RU" noProof="0"/>
            </a:br>
            <a:r>
              <a:rPr lang="ru-RU" noProof="0"/>
              <a:t>Отправьте на задний план для получения эффекта наложения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51" name="Заголовок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3149601"/>
            <a:ext cx="4993813" cy="3610768"/>
          </a:xfrm>
          <a:solidFill>
            <a:schemeClr val="tx1">
              <a:alpha val="70000"/>
            </a:schemeClr>
          </a:solidFill>
        </p:spPr>
        <p:txBody>
          <a:bodyPr rIns="252000" bIns="1188000" rtlCol="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</a:t>
            </a:r>
          </a:p>
        </p:txBody>
      </p:sp>
      <p:sp>
        <p:nvSpPr>
          <p:cNvPr id="52" name="Подзаголовок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5558599"/>
            <a:ext cx="4283297" cy="762024"/>
          </a:xfrm>
        </p:spPr>
        <p:txBody>
          <a:bodyPr rtlCol="0"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12" name="Нижний колонтитул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390CA185-E043-470F-95CF-875B22903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01332" y="773488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23" name="Рисунок 15">
            <a:extLst>
              <a:ext uri="{FF2B5EF4-FFF2-40B4-BE49-F238E27FC236}">
                <a16:creationId xmlns:a16="http://schemas.microsoft.com/office/drawing/2014/main" id="{B284336B-BAAE-481C-8386-97B014DFC438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7398512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24" name="Текст 8">
            <a:extLst>
              <a:ext uri="{FF2B5EF4-FFF2-40B4-BE49-F238E27FC236}">
                <a16:creationId xmlns:a16="http://schemas.microsoft.com/office/drawing/2014/main" id="{CFDB63C1-8C36-4108-975B-33B0DBB80A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98919" y="2310044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25" name="Текст 10">
            <a:extLst>
              <a:ext uri="{FF2B5EF4-FFF2-40B4-BE49-F238E27FC236}">
                <a16:creationId xmlns:a16="http://schemas.microsoft.com/office/drawing/2014/main" id="{A75A12D0-6487-4916-9346-CEBAF2AFB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8919" y="2702598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F1A887C7-02BE-4F5E-8DCF-A46A0C580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32191" y="773488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noProof="0"/>
          </a:p>
        </p:txBody>
      </p:sp>
      <p:sp>
        <p:nvSpPr>
          <p:cNvPr id="27" name="Рисунок 15">
            <a:extLst>
              <a:ext uri="{FF2B5EF4-FFF2-40B4-BE49-F238E27FC236}">
                <a16:creationId xmlns:a16="http://schemas.microsoft.com/office/drawing/2014/main" id="{B5A932A2-E3A1-45CA-994D-EEDA802E0EAD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9529371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28" name="Текст 8">
            <a:extLst>
              <a:ext uri="{FF2B5EF4-FFF2-40B4-BE49-F238E27FC236}">
                <a16:creationId xmlns:a16="http://schemas.microsoft.com/office/drawing/2014/main" id="{BBCF784F-456C-4904-BC40-A4B0A58C643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9778" y="2310044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2</a:t>
            </a:r>
          </a:p>
        </p:txBody>
      </p:sp>
      <p:sp>
        <p:nvSpPr>
          <p:cNvPr id="29" name="Текст 10">
            <a:extLst>
              <a:ext uri="{FF2B5EF4-FFF2-40B4-BE49-F238E27FC236}">
                <a16:creationId xmlns:a16="http://schemas.microsoft.com/office/drawing/2014/main" id="{673EE3E7-3A9B-466C-9FD3-98D33887F40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9778" y="2702598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22D0F7D1-0D65-4376-B381-E7B5C5F9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00354" y="3771131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37" name="Рисунок 15">
            <a:extLst>
              <a:ext uri="{FF2B5EF4-FFF2-40B4-BE49-F238E27FC236}">
                <a16:creationId xmlns:a16="http://schemas.microsoft.com/office/drawing/2014/main" id="{FB596127-06BD-4C58-8ACA-B5598699CDCC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97534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38" name="Текст 8">
            <a:extLst>
              <a:ext uri="{FF2B5EF4-FFF2-40B4-BE49-F238E27FC236}">
                <a16:creationId xmlns:a16="http://schemas.microsoft.com/office/drawing/2014/main" id="{9D601562-9249-47A2-9550-804AE9F10FD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98919" y="5329272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3</a:t>
            </a:r>
          </a:p>
        </p:txBody>
      </p:sp>
      <p:sp>
        <p:nvSpPr>
          <p:cNvPr id="39" name="Текст 10">
            <a:extLst>
              <a:ext uri="{FF2B5EF4-FFF2-40B4-BE49-F238E27FC236}">
                <a16:creationId xmlns:a16="http://schemas.microsoft.com/office/drawing/2014/main" id="{F8B9D875-2C45-4EDA-9273-6A61CA99C81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898919" y="5721826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7402406B-416D-47F8-A75D-831B8879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31213" y="3771131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41" name="Рисунок 15">
            <a:extLst>
              <a:ext uri="{FF2B5EF4-FFF2-40B4-BE49-F238E27FC236}">
                <a16:creationId xmlns:a16="http://schemas.microsoft.com/office/drawing/2014/main" id="{52443373-B630-41A4-AD86-A84619AC81F1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9528393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Значок</a:t>
            </a:r>
          </a:p>
        </p:txBody>
      </p:sp>
      <p:sp>
        <p:nvSpPr>
          <p:cNvPr id="42" name="Текст 8">
            <a:extLst>
              <a:ext uri="{FF2B5EF4-FFF2-40B4-BE49-F238E27FC236}">
                <a16:creationId xmlns:a16="http://schemas.microsoft.com/office/drawing/2014/main" id="{6BDB8BBD-CC0D-49EF-B446-80DF35EDE4F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029778" y="5329272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Маркер 4</a:t>
            </a:r>
          </a:p>
        </p:txBody>
      </p:sp>
      <p:sp>
        <p:nvSpPr>
          <p:cNvPr id="43" name="Текст 10">
            <a:extLst>
              <a:ext uri="{FF2B5EF4-FFF2-40B4-BE49-F238E27FC236}">
                <a16:creationId xmlns:a16="http://schemas.microsoft.com/office/drawing/2014/main" id="{A277C0EF-3DAB-495B-AA7A-69450D8619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029778" y="5721826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8E1008A4-54EE-4B43-9BCF-279C5CEA2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39289" y="3753131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8BD3F08B-8063-4DB3-9FBB-D9B9215CB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93206" y="1345564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08240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фровой продукт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4965CF9A-6F29-4DC3-B1BB-34A23DB8E5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6167" y="799242"/>
            <a:ext cx="10705833" cy="6195852"/>
          </a:xfrm>
          <a:prstGeom prst="rect">
            <a:avLst/>
          </a:prstGeom>
        </p:spPr>
      </p:pic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B6D532F9-49C3-47DF-8512-474441940275}"/>
              </a:ext>
            </a:extLst>
          </p:cNvPr>
          <p:cNvCxnSpPr>
            <a:cxnSpLocks/>
          </p:cNvCxnSpPr>
          <p:nvPr userDrawn="1"/>
        </p:nvCxnSpPr>
        <p:spPr>
          <a:xfrm>
            <a:off x="5450144" y="1230900"/>
            <a:ext cx="0" cy="5472319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318F5508-636D-4B8E-B220-493139AF2313}"/>
              </a:ext>
            </a:extLst>
          </p:cNvPr>
          <p:cNvCxnSpPr>
            <a:cxnSpLocks/>
          </p:cNvCxnSpPr>
          <p:nvPr userDrawn="1"/>
        </p:nvCxnSpPr>
        <p:spPr>
          <a:xfrm>
            <a:off x="441324" y="1230900"/>
            <a:ext cx="0" cy="5472319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51" name="Заголовок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1288050"/>
            <a:ext cx="4993813" cy="5472319"/>
          </a:xfrm>
          <a:solidFill>
            <a:schemeClr val="tx1">
              <a:alpha val="70000"/>
            </a:schemeClr>
          </a:solidFill>
        </p:spPr>
        <p:txBody>
          <a:bodyPr tIns="288000" rIns="252000" bIns="1188000" rtlCol="0" anchor="t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</a:t>
            </a:r>
          </a:p>
        </p:txBody>
      </p:sp>
      <p:sp>
        <p:nvSpPr>
          <p:cNvPr id="52" name="Подзаголовок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2971788"/>
            <a:ext cx="4283297" cy="474448"/>
          </a:xfrm>
        </p:spPr>
        <p:txBody>
          <a:bodyPr rtlCol="0"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12" name="Нижний колонтитул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 userDrawn="1"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32" name="Рисунок 10">
            <a:extLst>
              <a:ext uri="{FF2B5EF4-FFF2-40B4-BE49-F238E27FC236}">
                <a16:creationId xmlns:a16="http://schemas.microsoft.com/office/drawing/2014/main" id="{3F940399-0EA2-4F26-93EA-6EF93D869CE8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6488111" y="1288050"/>
            <a:ext cx="5703889" cy="4320000"/>
          </a:xfrm>
          <a:solidFill>
            <a:schemeClr val="tx1"/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Вставьте или перетащите свое изображение экрана</a:t>
            </a:r>
          </a:p>
        </p:txBody>
      </p:sp>
      <p:sp>
        <p:nvSpPr>
          <p:cNvPr id="33" name="Объект 2">
            <a:extLst>
              <a:ext uri="{FF2B5EF4-FFF2-40B4-BE49-F238E27FC236}">
                <a16:creationId xmlns:a16="http://schemas.microsoft.com/office/drawing/2014/main" id="{3DD41659-75CD-4A77-8E99-4A04870C7FE0}"/>
              </a:ext>
            </a:extLst>
          </p:cNvPr>
          <p:cNvSpPr>
            <a:spLocks noGrp="1"/>
          </p:cNvSpPr>
          <p:nvPr userDrawn="1">
            <p:ph idx="52"/>
          </p:nvPr>
        </p:nvSpPr>
        <p:spPr>
          <a:xfrm>
            <a:off x="890787" y="3639469"/>
            <a:ext cx="4283297" cy="18000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816884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ие числа, вариант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rtlCol="0"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1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1968" y="3314505"/>
            <a:ext cx="3069500" cy="305190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rtlCol="0"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2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53360" y="3314701"/>
            <a:ext cx="3069500" cy="3051192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E124F1-8800-42C8-84AC-ADC1E7ED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5E0BC414-34B2-428E-A2A3-9A586561984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3552ADA-7D42-4A8D-A7EE-45243B68806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49527026-8CF5-41F5-92D1-B7C6EF5B81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ие числа, вариант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54997" y="2207063"/>
            <a:ext cx="3120238" cy="3120238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ZA" dirty="0">
                <a:solidFill>
                  <a:schemeClr val="lt1"/>
                </a:solidFill>
              </a:defRPr>
            </a:lvl1pPr>
          </a:lstStyle>
          <a:p>
            <a:pPr marL="0" lvl="0" algn="ctr" rtl="0"/>
            <a:r>
              <a:rPr lang="ru-RU" noProof="0"/>
              <a:t>Заголовок раздела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1800" y="1593150"/>
            <a:ext cx="4348065" cy="4348065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dirty="0">
                <a:solidFill>
                  <a:schemeClr val="lt1"/>
                </a:solidFill>
              </a:defRPr>
            </a:lvl1pPr>
          </a:lstStyle>
          <a:p>
            <a:pPr marL="0" lvl="0" algn="ctr" rtl="0"/>
            <a:r>
              <a:rPr lang="ru-RU" noProof="0"/>
              <a:t>Название раздела</a:t>
            </a:r>
          </a:p>
        </p:txBody>
      </p:sp>
      <p:sp>
        <p:nvSpPr>
          <p:cNvPr id="8" name="Текст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23559" y="1864921"/>
            <a:ext cx="3804522" cy="3804522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dirty="0"/>
            </a:lvl1pPr>
          </a:lstStyle>
          <a:p>
            <a:pPr marL="266700" lvl="0" indent="-266700" algn="ctr" rtl="0"/>
            <a:r>
              <a:rPr lang="ru-RU" noProof="0"/>
              <a:t>Название раздела</a:t>
            </a:r>
          </a:p>
        </p:txBody>
      </p:sp>
      <p:sp>
        <p:nvSpPr>
          <p:cNvPr id="34" name="Полилиния: Фигура 33">
            <a:extLst>
              <a:ext uri="{FF2B5EF4-FFF2-40B4-BE49-F238E27FC236}">
                <a16:creationId xmlns:a16="http://schemas.microsoft.com/office/drawing/2014/main" id="{130F96C7-098F-4133-9155-82499E25F7EC}"/>
              </a:ext>
            </a:extLst>
          </p:cNvPr>
          <p:cNvSpPr/>
          <p:nvPr userDrawn="1"/>
        </p:nvSpPr>
        <p:spPr>
          <a:xfrm>
            <a:off x="4123560" y="2671832"/>
            <a:ext cx="646927" cy="2190705"/>
          </a:xfrm>
          <a:custGeom>
            <a:avLst/>
            <a:gdLst>
              <a:gd name="connsiteX0" fmla="*/ 348641 w 646927"/>
              <a:gd name="connsiteY0" fmla="*/ 0 h 2190705"/>
              <a:gd name="connsiteX1" fmla="*/ 384533 w 646927"/>
              <a:gd name="connsiteY1" fmla="*/ 59080 h 2190705"/>
              <a:gd name="connsiteX2" fmla="*/ 646927 w 646927"/>
              <a:gd name="connsiteY2" fmla="*/ 1095353 h 2190705"/>
              <a:gd name="connsiteX3" fmla="*/ 384533 w 646927"/>
              <a:gd name="connsiteY3" fmla="*/ 2131626 h 2190705"/>
              <a:gd name="connsiteX4" fmla="*/ 348642 w 646927"/>
              <a:gd name="connsiteY4" fmla="*/ 2190705 h 2190705"/>
              <a:gd name="connsiteX5" fmla="*/ 324877 w 646927"/>
              <a:gd name="connsiteY5" fmla="*/ 2158925 h 2190705"/>
              <a:gd name="connsiteX6" fmla="*/ 0 w 646927"/>
              <a:gd name="connsiteY6" fmla="*/ 1095352 h 2190705"/>
              <a:gd name="connsiteX7" fmla="*/ 324877 w 646927"/>
              <a:gd name="connsiteY7" fmla="*/ 31780 h 219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6927" h="2190705">
                <a:moveTo>
                  <a:pt x="348641" y="0"/>
                </a:moveTo>
                <a:lnTo>
                  <a:pt x="384533" y="59080"/>
                </a:lnTo>
                <a:cubicBezTo>
                  <a:pt x="551874" y="367126"/>
                  <a:pt x="646927" y="720139"/>
                  <a:pt x="646927" y="1095353"/>
                </a:cubicBezTo>
                <a:cubicBezTo>
                  <a:pt x="646927" y="1470567"/>
                  <a:pt x="551874" y="1823580"/>
                  <a:pt x="384533" y="2131626"/>
                </a:cubicBezTo>
                <a:lnTo>
                  <a:pt x="348642" y="2190705"/>
                </a:lnTo>
                <a:lnTo>
                  <a:pt x="324877" y="2158925"/>
                </a:lnTo>
                <a:cubicBezTo>
                  <a:pt x="119767" y="1855322"/>
                  <a:pt x="0" y="1489323"/>
                  <a:pt x="0" y="1095352"/>
                </a:cubicBezTo>
                <a:cubicBezTo>
                  <a:pt x="0" y="701381"/>
                  <a:pt x="119767" y="335383"/>
                  <a:pt x="324877" y="31780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marL="266700" lvl="0" indent="-266700" algn="ctr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noProof="0">
              <a:solidFill>
                <a:schemeClr val="bg1"/>
              </a:solidFill>
            </a:endParaRPr>
          </a:p>
        </p:txBody>
      </p:sp>
      <p:sp>
        <p:nvSpPr>
          <p:cNvPr id="33" name="Полилиния: Фигура 32">
            <a:extLst>
              <a:ext uri="{FF2B5EF4-FFF2-40B4-BE49-F238E27FC236}">
                <a16:creationId xmlns:a16="http://schemas.microsoft.com/office/drawing/2014/main" id="{846AA56D-F7DE-4D68-A178-7B35A0A68A2C}"/>
              </a:ext>
            </a:extLst>
          </p:cNvPr>
          <p:cNvSpPr/>
          <p:nvPr userDrawn="1"/>
        </p:nvSpPr>
        <p:spPr>
          <a:xfrm>
            <a:off x="7445617" y="2900739"/>
            <a:ext cx="473084" cy="1732886"/>
          </a:xfrm>
          <a:custGeom>
            <a:avLst/>
            <a:gdLst>
              <a:gd name="connsiteX0" fmla="*/ 262899 w 473084"/>
              <a:gd name="connsiteY0" fmla="*/ 0 h 1732886"/>
              <a:gd name="connsiteX1" fmla="*/ 323595 w 473084"/>
              <a:gd name="connsiteY1" fmla="*/ 125997 h 1732886"/>
              <a:gd name="connsiteX2" fmla="*/ 473084 w 473084"/>
              <a:gd name="connsiteY2" fmla="*/ 866443 h 1732886"/>
              <a:gd name="connsiteX3" fmla="*/ 323595 w 473084"/>
              <a:gd name="connsiteY3" fmla="*/ 1606889 h 1732886"/>
              <a:gd name="connsiteX4" fmla="*/ 262899 w 473084"/>
              <a:gd name="connsiteY4" fmla="*/ 1732886 h 1732886"/>
              <a:gd name="connsiteX5" fmla="*/ 188298 w 473084"/>
              <a:gd name="connsiteY5" fmla="*/ 1610089 h 1732886"/>
              <a:gd name="connsiteX6" fmla="*/ 0 w 473084"/>
              <a:gd name="connsiteY6" fmla="*/ 866443 h 1732886"/>
              <a:gd name="connsiteX7" fmla="*/ 188298 w 473084"/>
              <a:gd name="connsiteY7" fmla="*/ 122798 h 173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084" h="1732886">
                <a:moveTo>
                  <a:pt x="262899" y="0"/>
                </a:moveTo>
                <a:lnTo>
                  <a:pt x="323595" y="125997"/>
                </a:lnTo>
                <a:cubicBezTo>
                  <a:pt x="419855" y="353581"/>
                  <a:pt x="473084" y="603796"/>
                  <a:pt x="473084" y="866443"/>
                </a:cubicBezTo>
                <a:cubicBezTo>
                  <a:pt x="473084" y="1129091"/>
                  <a:pt x="419855" y="1379306"/>
                  <a:pt x="323595" y="1606889"/>
                </a:cubicBezTo>
                <a:lnTo>
                  <a:pt x="262899" y="1732886"/>
                </a:lnTo>
                <a:lnTo>
                  <a:pt x="188298" y="1610089"/>
                </a:lnTo>
                <a:cubicBezTo>
                  <a:pt x="68212" y="1389030"/>
                  <a:pt x="0" y="1135702"/>
                  <a:pt x="0" y="866443"/>
                </a:cubicBezTo>
                <a:cubicBezTo>
                  <a:pt x="0" y="597184"/>
                  <a:pt x="68212" y="343856"/>
                  <a:pt x="188298" y="122798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marL="266700" lvl="0" indent="-266700" algn="ctr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noProof="0">
              <a:solidFill>
                <a:schemeClr val="bg1"/>
              </a:solidFill>
            </a:endParaRP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00023" y="2091388"/>
            <a:ext cx="2811618" cy="1440000"/>
          </a:xfrm>
          <a:prstGeom prst="rect">
            <a:avLst/>
          </a:prstGeom>
          <a:noFill/>
        </p:spPr>
        <p:txBody>
          <a:bodyPr rtlCol="0"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1</a:t>
            </a:r>
          </a:p>
        </p:txBody>
      </p:sp>
      <p:sp>
        <p:nvSpPr>
          <p:cNvPr id="13" name="Объект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832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раздела</a:t>
            </a:r>
          </a:p>
        </p:txBody>
      </p:sp>
      <p:sp>
        <p:nvSpPr>
          <p:cNvPr id="11" name="Текст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20011" y="20913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 rtl="0"/>
            <a:r>
              <a:rPr lang="ru-RU" noProof="0"/>
              <a:t>2</a:t>
            </a:r>
          </a:p>
        </p:txBody>
      </p:sp>
      <p:sp>
        <p:nvSpPr>
          <p:cNvPr id="14" name="Текст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35820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раздела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763617" y="20913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 rtl="0"/>
            <a:r>
              <a:rPr lang="ru-RU" noProof="0"/>
              <a:t>3</a:t>
            </a:r>
          </a:p>
        </p:txBody>
      </p:sp>
      <p:sp>
        <p:nvSpPr>
          <p:cNvPr id="15" name="Текст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25116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Описание раздела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BE60A3F-C4C6-4B36-95C8-D6B9BFEAB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773C13C2-0AB1-4148-839D-5541DF3B6FAA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17" name="Номер слайда 16">
            <a:extLst>
              <a:ext uri="{FF2B5EF4-FFF2-40B4-BE49-F238E27FC236}">
                <a16:creationId xmlns:a16="http://schemas.microsoft.com/office/drawing/2014/main" id="{D3335684-35F6-427A-9110-6965E7EACD9E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968EE05-411F-4127-9247-9A4C13FA0F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4F184B85-CF0D-4108-84D1-D399A7A65D56}"/>
              </a:ext>
            </a:extLst>
          </p:cNvPr>
          <p:cNvSpPr/>
          <p:nvPr userDrawn="1"/>
        </p:nvSpPr>
        <p:spPr>
          <a:xfrm>
            <a:off x="7431629" y="3729282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странство для ры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16725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16944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Текст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1400" y="1069941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Надпись квадранта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1400" y="5983879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Название квадранта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Надпись квадранта</a:t>
            </a:r>
          </a:p>
        </p:txBody>
      </p:sp>
      <p:sp>
        <p:nvSpPr>
          <p:cNvPr id="12" name="Текст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0800" y="3354600"/>
            <a:ext cx="1980000" cy="25200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Надпись квадранта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C5FA8FA-BF7A-4B3E-8DB9-5EC31D50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CFE0CE7-9A60-466A-9250-F9584A52198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5506C98-179A-4BE0-854E-C0F1796375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/>
          <a:p>
            <a:pPr rtl="0"/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B6CB7A4-3F87-40B5-90E8-CDBE273668A3}"/>
              </a:ext>
            </a:extLst>
          </p:cNvPr>
          <p:cNvSpPr/>
          <p:nvPr userDrawn="1"/>
        </p:nvSpPr>
        <p:spPr>
          <a:xfrm>
            <a:off x="11580000" y="6704160"/>
            <a:ext cx="612000" cy="153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D8A2F97-6D60-46FC-A9F8-936208153882}"/>
              </a:ext>
            </a:extLst>
          </p:cNvPr>
          <p:cNvSpPr/>
          <p:nvPr userDrawn="1"/>
        </p:nvSpPr>
        <p:spPr>
          <a:xfrm>
            <a:off x="0" y="6704160"/>
            <a:ext cx="1160145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590B2D3-A5A2-4560-AC65-2077AE62E3CA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0349" y="162707"/>
            <a:ext cx="1308679" cy="50492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 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682" y="1152000"/>
            <a:ext cx="10999767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682" y="6320622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450" y="6687111"/>
            <a:ext cx="548755" cy="153841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r>
              <a:rPr lang="ru-RU" noProof="0"/>
              <a:t>страница </a:t>
            </a:r>
            <a:fld id="{19B51A1E-902D-48AF-9020-955120F399B6}" type="slidenum">
              <a:rPr lang="ru-RU" b="1" i="1" noProof="0" smtClean="0"/>
              <a:pPr/>
              <a:t>‹#›</a:t>
            </a:fld>
            <a:endParaRPr lang="ru-RU" b="1" i="1" noProof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FDBAFA2-F5E0-42BB-B15D-53BACE961ED2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84" r:id="rId5"/>
    <p:sldLayoutId id="2147483685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3" r:id="rId14"/>
    <p:sldLayoutId id="2147483675" r:id="rId15"/>
    <p:sldLayoutId id="2147483679" r:id="rId16"/>
    <p:sldLayoutId id="2147483680" r:id="rId17"/>
    <p:sldLayoutId id="2147483682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4.svg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1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6.svg"/><Relationship Id="rId11" Type="http://schemas.openxmlformats.org/officeDocument/2006/relationships/chart" Target="../charts/chart2.xml"/><Relationship Id="rId5" Type="http://schemas.openxmlformats.org/officeDocument/2006/relationships/image" Target="../media/image45.png"/><Relationship Id="rId10" Type="http://schemas.openxmlformats.org/officeDocument/2006/relationships/image" Target="../media/image9.svg"/><Relationship Id="rId4" Type="http://schemas.openxmlformats.org/officeDocument/2006/relationships/image" Target="../media/image12.svg"/><Relationship Id="rId9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3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microsoft.com/office/2007/relationships/hdphoto" Target="../media/hdphoto2.wdp"/><Relationship Id="rId9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office.com/ru-RU/article/edit-a-presentation-ff353d37-742a-4aa8-8bdd-6b1f488127a2?ui=ru-RU&amp;rs=ru-RU&amp;ad=RU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10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6.png"/><Relationship Id="rId4" Type="http://schemas.openxmlformats.org/officeDocument/2006/relationships/image" Target="../media/image24.svg"/><Relationship Id="rId9" Type="http://schemas.openxmlformats.org/officeDocument/2006/relationships/image" Target="../media/image2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Цифровая вывеска в ночное время">
            <a:extLst>
              <a:ext uri="{FF2B5EF4-FFF2-40B4-BE49-F238E27FC236}">
                <a16:creationId xmlns:a16="http://schemas.microsoft.com/office/drawing/2014/main" id="{158A29DA-889A-405F-9EBC-17F0179D75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213360" y="-11335"/>
            <a:ext cx="12405360" cy="6714554"/>
          </a:xfr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E722451-B59C-4F78-A973-6BC4B1A496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6400" y="614209"/>
            <a:ext cx="4390386" cy="5491834"/>
          </a:xfrm>
          <a:prstGeom prst="rect">
            <a:avLst/>
          </a:prstGeom>
        </p:spPr>
      </p:pic>
      <p:sp>
        <p:nvSpPr>
          <p:cNvPr id="8" name="Прямоугольник 7" title="Наложенное изображение">
            <a:extLst>
              <a:ext uri="{FF2B5EF4-FFF2-40B4-BE49-F238E27FC236}">
                <a16:creationId xmlns:a16="http://schemas.microsoft.com/office/drawing/2014/main" id="{33ED47D5-16A1-40D1-96F9-393B2558727A}"/>
              </a:ext>
            </a:extLst>
          </p:cNvPr>
          <p:cNvSpPr/>
          <p:nvPr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11" name="Овал 10" descr="Изображение на титульном слайде (переместите меня)">
            <a:extLst>
              <a:ext uri="{FF2B5EF4-FFF2-40B4-BE49-F238E27FC236}">
                <a16:creationId xmlns:a16="http://schemas.microsoft.com/office/drawing/2014/main" id="{A185A67E-A75A-47A0-A846-3772FAE1B973}"/>
              </a:ext>
            </a:extLst>
          </p:cNvPr>
          <p:cNvSpPr/>
          <p:nvPr/>
        </p:nvSpPr>
        <p:spPr>
          <a:xfrm>
            <a:off x="2143138" y="1038995"/>
            <a:ext cx="399819" cy="40610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dirty="0"/>
          </a:p>
        </p:txBody>
      </p:sp>
      <p:sp>
        <p:nvSpPr>
          <p:cNvPr id="7" name="Прямоугольник 6" title="Наложенное изображение">
            <a:extLst>
              <a:ext uri="{FF2B5EF4-FFF2-40B4-BE49-F238E27FC236}">
                <a16:creationId xmlns:a16="http://schemas.microsoft.com/office/drawing/2014/main" id="{A0B8B412-7962-44AD-8293-75C5384B789A}"/>
              </a:ext>
            </a:extLst>
          </p:cNvPr>
          <p:cNvSpPr/>
          <p:nvPr/>
        </p:nvSpPr>
        <p:spPr bwMode="ltGray">
          <a:xfrm>
            <a:off x="441325" y="3897167"/>
            <a:ext cx="5877235" cy="28173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35878A14-AA6A-4936-972F-905E74763DBA}"/>
              </a:ext>
            </a:extLst>
          </p:cNvPr>
          <p:cNvCxnSpPr>
            <a:cxnSpLocks/>
          </p:cNvCxnSpPr>
          <p:nvPr/>
        </p:nvCxnSpPr>
        <p:spPr>
          <a:xfrm>
            <a:off x="-297180" y="4433469"/>
            <a:ext cx="8485959" cy="0"/>
          </a:xfrm>
          <a:prstGeom prst="line">
            <a:avLst/>
          </a:prstGeom>
          <a:ln w="317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1" name="Группа 20" descr="Изображение на титульном слайде (переместите меня)">
            <a:extLst>
              <a:ext uri="{FF2B5EF4-FFF2-40B4-BE49-F238E27FC236}">
                <a16:creationId xmlns:a16="http://schemas.microsoft.com/office/drawing/2014/main" id="{6178E4B4-24A5-4096-A3D1-F762B1F4BDB5}"/>
              </a:ext>
            </a:extLst>
          </p:cNvPr>
          <p:cNvGrpSpPr/>
          <p:nvPr/>
        </p:nvGrpSpPr>
        <p:grpSpPr>
          <a:xfrm>
            <a:off x="3752763" y="2652121"/>
            <a:ext cx="1022532" cy="1022532"/>
            <a:chOff x="3775686" y="2602347"/>
            <a:chExt cx="1022532" cy="1022532"/>
          </a:xfrm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B1B86F4D-9AF7-49E0-AEDA-AB23809D657B}"/>
                </a:ext>
              </a:extLst>
            </p:cNvPr>
            <p:cNvSpPr/>
            <p:nvPr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BE8D72F0-ECB8-4873-A8F4-C15E2290E288}"/>
                </a:ext>
              </a:extLst>
            </p:cNvPr>
            <p:cNvSpPr/>
            <p:nvPr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</p:grpSp>
      <p:grpSp>
        <p:nvGrpSpPr>
          <p:cNvPr id="22" name="Группа 21" descr="Изображение на титульном слайде (поверните меня)">
            <a:extLst>
              <a:ext uri="{FF2B5EF4-FFF2-40B4-BE49-F238E27FC236}">
                <a16:creationId xmlns:a16="http://schemas.microsoft.com/office/drawing/2014/main" id="{DCFF208F-FFDF-40EC-81E0-20313AC11446}"/>
              </a:ext>
            </a:extLst>
          </p:cNvPr>
          <p:cNvGrpSpPr/>
          <p:nvPr/>
        </p:nvGrpSpPr>
        <p:grpSpPr>
          <a:xfrm>
            <a:off x="1952144" y="833521"/>
            <a:ext cx="2678654" cy="2720745"/>
            <a:chOff x="1952144" y="833521"/>
            <a:chExt cx="2678654" cy="2720745"/>
          </a:xfrm>
        </p:grpSpPr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D759BE1D-6457-4E8F-B887-C13222320C54}"/>
                </a:ext>
              </a:extLst>
            </p:cNvPr>
            <p:cNvSpPr/>
            <p:nvPr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/>
            </a:p>
          </p:txBody>
        </p: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426FAD40-E4F7-473C-B6BB-05C6E57D7349}"/>
                </a:ext>
              </a:extLst>
            </p:cNvPr>
            <p:cNvCxnSpPr>
              <a:cxnSpLocks/>
            </p:cNvCxnSpPr>
            <p:nvPr/>
          </p:nvCxnSpPr>
          <p:spPr>
            <a:xfrm>
              <a:off x="2125238" y="1027660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Прямая соединительная линия 14" descr="Декоративный элемент">
            <a:extLst>
              <a:ext uri="{FF2B5EF4-FFF2-40B4-BE49-F238E27FC236}">
                <a16:creationId xmlns:a16="http://schemas.microsoft.com/office/drawing/2014/main" id="{EDBD2E0D-D8D7-4940-9A82-1ACDAD32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 descr="Декоративный элемент">
            <a:extLst>
              <a:ext uri="{FF2B5EF4-FFF2-40B4-BE49-F238E27FC236}">
                <a16:creationId xmlns:a16="http://schemas.microsoft.com/office/drawing/2014/main" id="{26658F5F-1D95-45C0-BA5E-84A608B4A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FDC9283-9584-4506-96E4-B0F38D99A9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2121" y="266687"/>
            <a:ext cx="1196052" cy="1016644"/>
          </a:xfrm>
          <a:prstGeom prst="rect">
            <a:avLst/>
          </a:prstGeom>
        </p:spPr>
      </p:pic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12BAC056-0F04-4562-8090-5C3EE2206ADA}"/>
              </a:ext>
            </a:extLst>
          </p:cNvPr>
          <p:cNvCxnSpPr>
            <a:cxnSpLocks/>
          </p:cNvCxnSpPr>
          <p:nvPr/>
        </p:nvCxnSpPr>
        <p:spPr>
          <a:xfrm>
            <a:off x="10506075" y="4433469"/>
            <a:ext cx="1685925" cy="0"/>
          </a:xfrm>
          <a:prstGeom prst="line">
            <a:avLst/>
          </a:prstGeom>
          <a:ln w="317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ACBE34C8-AA36-4C62-81BA-060435DAF5CF}"/>
              </a:ext>
            </a:extLst>
          </p:cNvPr>
          <p:cNvCxnSpPr>
            <a:cxnSpLocks/>
          </p:cNvCxnSpPr>
          <p:nvPr/>
        </p:nvCxnSpPr>
        <p:spPr>
          <a:xfrm>
            <a:off x="8233682" y="4433469"/>
            <a:ext cx="155122" cy="0"/>
          </a:xfrm>
          <a:prstGeom prst="line">
            <a:avLst/>
          </a:prstGeom>
          <a:ln w="317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B4E65B-AD78-4F8E-AF3D-7759245651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dirty="0" err="1"/>
              <a:t>Sandwitch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social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D64A9BB-6E23-4A5F-9B9E-D9C953E9F4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en-US" dirty="0"/>
              <a:t>Best opportunity to project all your plans</a:t>
            </a:r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770403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 descr="Преподаватель">
            <a:extLst>
              <a:ext uri="{FF2B5EF4-FFF2-40B4-BE49-F238E27FC236}">
                <a16:creationId xmlns:a16="http://schemas.microsoft.com/office/drawing/2014/main" id="{29F61CCC-B375-46FD-AC69-F11C1EB5757F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AC623989-3B52-4E3D-A635-D939C417B6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ru-RU"/>
              <a:t>Исследования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93B7F5F9-AC4C-4CA4-ABAB-271F6B44A0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ru-RU" dirty="0" err="1"/>
              <a:t>Lorem</a:t>
            </a:r>
            <a:r>
              <a:rPr lang="ru-RU" dirty="0"/>
              <a:t> </a:t>
            </a:r>
            <a:r>
              <a:rPr lang="ru-RU" noProof="1"/>
              <a:t>ipsum dolor sit amet, consectetur adipiscing elit. </a:t>
            </a:r>
          </a:p>
          <a:p>
            <a:pPr rtl="0"/>
            <a:endParaRPr lang="ru-RU" dirty="0"/>
          </a:p>
        </p:txBody>
      </p:sp>
      <p:pic>
        <p:nvPicPr>
          <p:cNvPr id="23" name="Рисунок 22" descr="Группа">
            <a:extLst>
              <a:ext uri="{FF2B5EF4-FFF2-40B4-BE49-F238E27FC236}">
                <a16:creationId xmlns:a16="http://schemas.microsoft.com/office/drawing/2014/main" id="{E25DFC4C-7C37-49B1-B6A5-9145D8251251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Текст 6">
            <a:extLst>
              <a:ext uri="{FF2B5EF4-FFF2-40B4-BE49-F238E27FC236}">
                <a16:creationId xmlns:a16="http://schemas.microsoft.com/office/drawing/2014/main" id="{C1FE4ACF-78F8-4143-A8FF-BB1CAF035F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/>
          <a:p>
            <a:pPr rtl="0"/>
            <a:r>
              <a:rPr lang="ru-RU"/>
              <a:t>Финансы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A71739BB-184A-4F2F-A194-E2AC5447261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/>
          <a:lstStyle/>
          <a:p>
            <a:pPr rtl="0"/>
            <a:r>
              <a:rPr lang="ru-RU"/>
              <a:t>Lorem </a:t>
            </a:r>
            <a:r>
              <a:rPr lang="ru-RU" noProof="1"/>
              <a:t>ipsum dolor sit amet, consectetur adipiscing elit. </a:t>
            </a:r>
          </a:p>
          <a:p>
            <a:pPr rtl="0"/>
            <a:endParaRPr lang="ru-RU" dirty="0"/>
          </a:p>
        </p:txBody>
      </p:sp>
      <p:pic>
        <p:nvPicPr>
          <p:cNvPr id="25" name="Рисунок 24" descr="Повтор">
            <a:extLst>
              <a:ext uri="{FF2B5EF4-FFF2-40B4-BE49-F238E27FC236}">
                <a16:creationId xmlns:a16="http://schemas.microsoft.com/office/drawing/2014/main" id="{A959DDB7-1BF9-4963-9901-AE8A8DFB830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Текст 8">
            <a:extLst>
              <a:ext uri="{FF2B5EF4-FFF2-40B4-BE49-F238E27FC236}">
                <a16:creationId xmlns:a16="http://schemas.microsoft.com/office/drawing/2014/main" id="{1F1C8737-2F2E-4041-B588-265FBBB0817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/>
          <a:p>
            <a:pPr rtl="0"/>
            <a:r>
              <a:rPr lang="ru-RU"/>
              <a:t>Вложения</a:t>
            </a:r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76E85709-7A8D-448D-80D2-31C8C1E22A7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 rtlCol="0"/>
          <a:lstStyle/>
          <a:p>
            <a:pPr rtl="0"/>
            <a:r>
              <a:rPr lang="ru-RU"/>
              <a:t>Lorem </a:t>
            </a:r>
            <a:r>
              <a:rPr lang="ru-RU" noProof="1"/>
              <a:t>ipsum dolor sit amet, consectetur adipiscing elit. </a:t>
            </a:r>
          </a:p>
          <a:p>
            <a:pPr rtl="0"/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7D3768A-5307-49F8-B634-ACCA9B7C4886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 rtlCol="0"/>
          <a:lstStyle/>
          <a:p>
            <a:pPr rtl="0"/>
            <a:r>
              <a:rPr lang="ru-RU"/>
              <a:t>Страница </a:t>
            </a:r>
            <a:fld id="{19B51A1E-902D-48AF-9020-955120F399B6}" type="slidenum">
              <a:rPr lang="ru-RU" smtClean="0"/>
              <a:pPr rtl="0"/>
              <a:t>10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11B054-7855-4114-9BCE-0130BF9C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Бизнес-модель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129710F-626E-47E6-9916-873AC71C72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ru-RU"/>
              <a:t>Lorem ipsum dolor sit amet, consectetur adipiscing elit. </a:t>
            </a:r>
            <a:endParaRPr lang="ru-RU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6CA1AF5-98C6-4313-9AB2-C53309B1EEB2}"/>
              </a:ext>
            </a:extLst>
          </p:cNvPr>
          <p:cNvSpPr/>
          <p:nvPr/>
        </p:nvSpPr>
        <p:spPr>
          <a:xfrm>
            <a:off x="10688307" y="91033"/>
            <a:ext cx="1426464" cy="616226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KZ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2BD7C7E-338F-4CB8-8ED1-5EF9CFB5FB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80107" y="168998"/>
            <a:ext cx="1196052" cy="101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967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43E44A62-8E09-4084-9A7E-FFC8FD96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6209" y="2143124"/>
            <a:ext cx="3610417" cy="997168"/>
          </a:xfrm>
        </p:spPr>
        <p:txBody>
          <a:bodyPr rtlCol="0"/>
          <a:lstStyle/>
          <a:p>
            <a:pPr rtl="0"/>
            <a:r>
              <a:rPr lang="ru-RU" dirty="0"/>
              <a:t>1 млрд 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D119B4-7FE5-43DD-81FB-DA75B8EA4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r>
              <a:rPr lang="ru-RU"/>
              <a:t>Lorem </a:t>
            </a:r>
            <a:r>
              <a:rPr lang="ru-RU" noProof="1"/>
              <a:t>ipsum dolor sit amet, consectetur adipiscing elit. </a:t>
            </a:r>
          </a:p>
          <a:p>
            <a:pPr rtl="0"/>
            <a:r>
              <a:rPr lang="ru-RU" noProof="1"/>
              <a:t>Etiam aliquet eu mi quis lacinia. Ut fermentum a magna ut eleifend. Integer convallis suscipit ante eu varius. </a:t>
            </a:r>
          </a:p>
          <a:p>
            <a:pPr rtl="0"/>
            <a:r>
              <a:rPr lang="ru-RU" noProof="1"/>
              <a:t>Morbi a purus dolor. Suspendisse sit amet ipsum finibus justo viverra blandit.</a:t>
            </a:r>
          </a:p>
          <a:p>
            <a:pPr rtl="0"/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EC3A6E4-FBBE-4F2E-8B22-4CACF85BE5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53359" y="2143124"/>
            <a:ext cx="3821875" cy="1008000"/>
          </a:xfrm>
        </p:spPr>
        <p:txBody>
          <a:bodyPr rtlCol="0"/>
          <a:lstStyle/>
          <a:p>
            <a:pPr rtl="0"/>
            <a:r>
              <a:rPr lang="ru-RU" dirty="0"/>
              <a:t>2 млрд ₽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1071564-A5F6-4B9F-B28F-E281F154CB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ru-RU"/>
              <a:t>Lorem </a:t>
            </a:r>
            <a:r>
              <a:rPr lang="ru-RU" noProof="1"/>
              <a:t>ipsum ut congue quis tortor eget sodales. Nulla a erat eget nunc hendrerit ultrices eu nec nulla. </a:t>
            </a:r>
          </a:p>
          <a:p>
            <a:pPr rtl="0"/>
            <a:r>
              <a:rPr lang="ru-RU" noProof="1"/>
              <a:t>Donec viverra leo aliquet, auctor quam id, convallis orci.</a:t>
            </a:r>
          </a:p>
        </p:txBody>
      </p:sp>
      <p:sp>
        <p:nvSpPr>
          <p:cNvPr id="15" name="Заголовок 14">
            <a:extLst>
              <a:ext uri="{FF2B5EF4-FFF2-40B4-BE49-F238E27FC236}">
                <a16:creationId xmlns:a16="http://schemas.microsoft.com/office/drawing/2014/main" id="{3BD665AD-01A1-4FFC-8305-0A6070EA5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Рыночные возможности — вариант 1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EBCFEDF-9990-41FD-BD04-8F48FA99ADB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/>
          <a:p>
            <a:pPr rtl="0"/>
            <a:r>
              <a:rPr lang="ru-RU"/>
              <a:t>Страница </a:t>
            </a:r>
            <a:fld id="{19B51A1E-902D-48AF-9020-955120F399B6}" type="slidenum">
              <a:rPr lang="ru-RU" smtClean="0"/>
              <a:pPr rtl="0"/>
              <a:t>11</a:t>
            </a:fld>
            <a:endParaRPr lang="ru-RU" dirty="0"/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0F02D4E5-96A4-43A6-915C-A5DC22FEA1F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ru-RU"/>
              <a:t>Lorem ipsum dolor sit amet, consectetur adipiscing elit. </a:t>
            </a:r>
          </a:p>
          <a:p>
            <a:pPr rtl="0"/>
            <a:endParaRPr lang="ru-RU" dirty="0"/>
          </a:p>
        </p:txBody>
      </p:sp>
      <p:pic>
        <p:nvPicPr>
          <p:cNvPr id="70" name="Рисунок 24" descr="Центр мишени">
            <a:extLst>
              <a:ext uri="{FF2B5EF4-FFF2-40B4-BE49-F238E27FC236}">
                <a16:creationId xmlns:a16="http://schemas.microsoft.com/office/drawing/2014/main" id="{120A52C2-7C0E-004B-8329-E4E37C6AE1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791" b="5791"/>
          <a:stretch>
            <a:fillRect/>
          </a:stretch>
        </p:blipFill>
        <p:spPr>
          <a:xfrm>
            <a:off x="710907" y="2259202"/>
            <a:ext cx="576765" cy="509964"/>
          </a:xfrm>
          <a:prstGeom prst="rect">
            <a:avLst/>
          </a:prstGeom>
        </p:spPr>
      </p:pic>
      <p:pic>
        <p:nvPicPr>
          <p:cNvPr id="71" name="Рисунок 26" descr="Лектор">
            <a:extLst>
              <a:ext uri="{FF2B5EF4-FFF2-40B4-BE49-F238E27FC236}">
                <a16:creationId xmlns:a16="http://schemas.microsoft.com/office/drawing/2014/main" id="{183C32CC-2A28-074C-AEE5-C5B38EA3487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-13136" b="-12288"/>
          <a:stretch/>
        </p:blipFill>
        <p:spPr>
          <a:xfrm>
            <a:off x="6005054" y="2152485"/>
            <a:ext cx="576765" cy="723399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8F0095E-8C0A-4545-8D9A-E2AF6BE2E447}"/>
              </a:ext>
            </a:extLst>
          </p:cNvPr>
          <p:cNvSpPr/>
          <p:nvPr/>
        </p:nvSpPr>
        <p:spPr>
          <a:xfrm>
            <a:off x="10688307" y="91033"/>
            <a:ext cx="1426464" cy="616226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KZ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F60176B-8C36-4DE5-9052-A002C838B0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80107" y="168998"/>
            <a:ext cx="1196052" cy="101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411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8">
            <a:extLst>
              <a:ext uri="{FF2B5EF4-FFF2-40B4-BE49-F238E27FC236}">
                <a16:creationId xmlns:a16="http://schemas.microsoft.com/office/drawing/2014/main" id="{A362839C-0A6B-4785-ACD4-42645537AFF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/>
          <a:p>
            <a:pPr rtl="0"/>
            <a:r>
              <a:rPr lang="ru-RU"/>
              <a:t>Низкая конкуренция</a:t>
            </a:r>
            <a:endParaRPr lang="ru-RU" dirty="0"/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rtlCol="0"/>
          <a:lstStyle/>
          <a:p>
            <a:pPr algn="ctr" rtl="0"/>
            <a:r>
              <a:rPr lang="ru-RU"/>
              <a:t>Возможность создания</a:t>
            </a:r>
            <a:endParaRPr lang="ru-RU" dirty="0"/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/>
          <a:p>
            <a:pPr rtl="0"/>
            <a:r>
              <a:rPr lang="ru-RU"/>
              <a:t>Свобода изобретения</a:t>
            </a:r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B42237DE-8579-4920-9331-C835DA7AE69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/>
          <a:p>
            <a:pPr rtl="0"/>
            <a:r>
              <a:rPr lang="ru-RU" sz="5000" spc="-70" dirty="0"/>
              <a:t>3 млрд ₽</a:t>
            </a:r>
          </a:p>
        </p:txBody>
      </p:sp>
      <p:sp>
        <p:nvSpPr>
          <p:cNvPr id="24" name="Объект 23">
            <a:extLst>
              <a:ext uri="{FF2B5EF4-FFF2-40B4-BE49-F238E27FC236}">
                <a16:creationId xmlns:a16="http://schemas.microsoft.com/office/drawing/2014/main" id="{B5A11B9F-68B0-405D-8B6F-DDBC74E10D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r>
              <a:rPr lang="ru-RU"/>
              <a:t>Lorem </a:t>
            </a:r>
            <a:r>
              <a:rPr lang="ru-RU" noProof="1"/>
              <a:t>ipsum dolor sit amet, consectetur adipiscing elit. </a:t>
            </a:r>
          </a:p>
        </p:txBody>
      </p:sp>
      <p:sp>
        <p:nvSpPr>
          <p:cNvPr id="31" name="Текст 30">
            <a:extLst>
              <a:ext uri="{FF2B5EF4-FFF2-40B4-BE49-F238E27FC236}">
                <a16:creationId xmlns:a16="http://schemas.microsoft.com/office/drawing/2014/main" id="{FB4B73B3-17D0-4AD4-A250-23C177FEC52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 rtlCol="0"/>
          <a:lstStyle/>
          <a:p>
            <a:pPr rtl="0"/>
            <a:r>
              <a:rPr lang="ru-RU" sz="5000" spc="-70"/>
              <a:t>2 млрд ₽</a:t>
            </a:r>
            <a:endParaRPr lang="ru-RU" sz="5000" spc="-70" dirty="0"/>
          </a:p>
        </p:txBody>
      </p:sp>
      <p:sp>
        <p:nvSpPr>
          <p:cNvPr id="33" name="Текст 32">
            <a:extLst>
              <a:ext uri="{FF2B5EF4-FFF2-40B4-BE49-F238E27FC236}">
                <a16:creationId xmlns:a16="http://schemas.microsoft.com/office/drawing/2014/main" id="{D57220B4-795B-4602-8E69-5D53D12DCC8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/>
          <a:p>
            <a:pPr rtl="0"/>
            <a:r>
              <a:rPr lang="ru-RU"/>
              <a:t>Lorem </a:t>
            </a:r>
            <a:r>
              <a:rPr lang="ru-RU" noProof="1"/>
              <a:t>ipsum dolor sit amet, consectetur adipiscing elit. 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8A326F89-BEF6-4EB6-94DD-7B443FAADD1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ru-RU" sz="5000" spc="-70"/>
              <a:t>1 млрд ₽</a:t>
            </a:r>
            <a:endParaRPr lang="ru-RU" sz="5000" spc="-7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8DFB89F-B673-46A9-9582-849B9C73C01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/>
          <a:lstStyle/>
          <a:p>
            <a:pPr rtl="0"/>
            <a:r>
              <a:rPr lang="ru-RU"/>
              <a:t>Lorem </a:t>
            </a:r>
            <a:r>
              <a:rPr lang="ru-RU" noProof="1"/>
              <a:t>ipsum dolor sit amet, consectetur adipiscing elit. </a:t>
            </a:r>
          </a:p>
        </p:txBody>
      </p:sp>
      <p:sp>
        <p:nvSpPr>
          <p:cNvPr id="23" name="Заголовок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Рыночные возможности — вариант 2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52C7452-8DFB-4E08-B517-7802CB6719F4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 rtlCol="0"/>
          <a:lstStyle/>
          <a:p>
            <a:pPr rtl="0"/>
            <a:r>
              <a:rPr lang="ru-RU"/>
              <a:t>Страница </a:t>
            </a:r>
            <a:fld id="{19B51A1E-902D-48AF-9020-955120F399B6}" type="slidenum">
              <a:rPr lang="ru-RU" smtClean="0"/>
              <a:pPr rtl="0"/>
              <a:t>12</a:t>
            </a:fld>
            <a:endParaRPr lang="ru-RU" dirty="0"/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AF961A7D-A035-4952-BEF5-34EE93A248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ru-RU"/>
              <a:t>Integer convallis suscipit ante eu varius. Morbi a purus dolor. </a:t>
            </a:r>
            <a:endParaRPr lang="ru-RU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C7D6747-064C-422E-9E05-26A12C906A5E}"/>
              </a:ext>
            </a:extLst>
          </p:cNvPr>
          <p:cNvSpPr/>
          <p:nvPr/>
        </p:nvSpPr>
        <p:spPr>
          <a:xfrm>
            <a:off x="10688307" y="91033"/>
            <a:ext cx="1426464" cy="616226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KZ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C7B6908-5B9D-48EA-8350-FE6447538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0107" y="168998"/>
            <a:ext cx="1196052" cy="101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E6F3DC0-5F30-4986-B8AE-2B5D7CE3D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682" y="2307031"/>
            <a:ext cx="5400000" cy="360000"/>
          </a:xfrm>
        </p:spPr>
        <p:txBody>
          <a:bodyPr rtlCol="0"/>
          <a:lstStyle/>
          <a:p>
            <a:pPr rtl="0"/>
            <a:r>
              <a:rPr lang="ru-RU"/>
              <a:t>Contoso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D964BC-35A3-4E70-94B0-3FF95E1314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682" y="2739031"/>
            <a:ext cx="5400000" cy="1959432"/>
          </a:xfrm>
        </p:spPr>
        <p:txBody>
          <a:bodyPr rtlCol="0"/>
          <a:lstStyle/>
          <a:p>
            <a:pPr rtl="0"/>
            <a:r>
              <a:rPr lang="ru-RU"/>
              <a:t>Lorem </a:t>
            </a:r>
            <a:r>
              <a:rPr lang="ru-RU" noProof="1"/>
              <a:t>Ipsum nulla a erat eget nunc hendrerit ultrices eu nec nulla. Donec viverra leo aliquet, auctor quam id, convallis orci. </a:t>
            </a:r>
          </a:p>
          <a:p>
            <a:pPr lvl="1" rtl="0"/>
            <a:r>
              <a:rPr lang="ru-RU" noProof="1"/>
              <a:t>Sed in molestie est. Cras ornare turpis at ligula posuere, sit amet accumsan neque lobortis.</a:t>
            </a:r>
          </a:p>
          <a:p>
            <a:pPr lvl="1" rtl="0"/>
            <a:r>
              <a:rPr lang="ru-RU" noProof="1"/>
              <a:t>Maecenas mattis risus ligula, sed ullamcorper nunc efficitur sed. 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4A5DB88-69E3-46D5-A161-0AAEFD20F5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90318" y="2739356"/>
            <a:ext cx="5400000" cy="1958975"/>
          </a:xfrm>
        </p:spPr>
        <p:txBody>
          <a:bodyPr rtlCol="0"/>
          <a:lstStyle/>
          <a:p>
            <a:pPr rtl="0"/>
            <a:r>
              <a:rPr lang="ru-RU"/>
              <a:t>Lorem </a:t>
            </a:r>
            <a:r>
              <a:rPr lang="ru-RU" noProof="1"/>
              <a:t>Ipsum venenatis quam tortor, id viverra nunc rutrum a. </a:t>
            </a:r>
          </a:p>
          <a:p>
            <a:pPr lvl="1" rtl="0"/>
            <a:r>
              <a:rPr lang="ru-RU" noProof="1"/>
              <a:t>Maecenas malesuada ultricies sapien sit amet pharetra. </a:t>
            </a:r>
          </a:p>
          <a:p>
            <a:pPr lvl="1" rtl="0"/>
            <a:r>
              <a:rPr lang="ru-RU" noProof="1"/>
              <a:t>Nunc tempus, risus sodales sodales hendrerit, arcu dolor commodo libero, a sollicitudin quam nulla quis lectus. In at porta mauris. 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3306B281-9CD0-4712-BC2A-46D16F97EB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90318" y="2307556"/>
            <a:ext cx="5400000" cy="358775"/>
          </a:xfrm>
        </p:spPr>
        <p:txBody>
          <a:bodyPr rtlCol="0"/>
          <a:lstStyle/>
          <a:p>
            <a:pPr rtl="0"/>
            <a:r>
              <a:rPr lang="ru-RU"/>
              <a:t>Конкурент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5FEAF5B-0380-4D9E-AFCD-1C09EBE7769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r>
              <a:rPr lang="ru-RU"/>
              <a:t>Страница </a:t>
            </a:r>
            <a:fld id="{19B51A1E-902D-48AF-9020-955120F399B6}" type="slidenum">
              <a:rPr lang="ru-RU" smtClean="0"/>
              <a:pPr rtl="0"/>
              <a:t>13</a:t>
            </a:fld>
            <a:endParaRPr lang="ru-RU" dirty="0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463821FC-5A1C-47E8-A586-3177C3498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Конкуренция — вариант 1</a:t>
            </a:r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2578C43-DE12-4A01-8AD8-9CEC274C14D7}"/>
              </a:ext>
            </a:extLst>
          </p:cNvPr>
          <p:cNvSpPr/>
          <p:nvPr/>
        </p:nvSpPr>
        <p:spPr>
          <a:xfrm>
            <a:off x="10688307" y="91033"/>
            <a:ext cx="1426464" cy="616226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KZ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1958C0-2F7B-4774-B815-1C1C1E3E2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0107" y="168998"/>
            <a:ext cx="1196052" cy="101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862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>
            <a:extLst>
              <a:ext uri="{FF2B5EF4-FFF2-40B4-BE49-F238E27FC236}">
                <a16:creationId xmlns:a16="http://schemas.microsoft.com/office/drawing/2014/main" id="{E9C0C8B1-2DBC-40B1-BBA7-7B3D39647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ru-RU"/>
              <a:t>Удобство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B2F06784-6A30-4941-B70A-A58B611950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ru-RU"/>
              <a:t>Неудобство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50187FCC-C985-4E22-87B0-249CE8F023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ru-RU"/>
              <a:t>Дорого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FF4D0530-8F08-463A-A616-6F86742231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ru-RU"/>
              <a:t>Доступно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Конкуренция — вариант 2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CE495FC-7E0A-4342-A40D-3B65DCA780C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/>
          <a:p>
            <a:pPr rtl="0"/>
            <a:r>
              <a:rPr lang="ru-RU"/>
              <a:t>Страница </a:t>
            </a:r>
            <a:fld id="{19B51A1E-902D-48AF-9020-955120F399B6}" type="slidenum">
              <a:rPr lang="ru-RU" smtClean="0"/>
              <a:pPr rtl="0"/>
              <a:t>14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50F3EB-2A4C-4CE3-B6EB-D382233EC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04" y="1748980"/>
            <a:ext cx="2121592" cy="62643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C96513E-DCDA-415F-9EB1-582688BD0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550" y="4590410"/>
            <a:ext cx="2127686" cy="64623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681EF7-3DA2-4CA5-AE25-A2B35BC33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7857" y="4142764"/>
            <a:ext cx="2127686" cy="64623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4148509-495D-4F33-8410-C9B4582D5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5974" y="4135473"/>
            <a:ext cx="2158170" cy="64623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2682884-81CF-4B60-9E35-E2598C937F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5385" y="4634914"/>
            <a:ext cx="2133783" cy="646232"/>
          </a:xfrm>
          <a:prstGeom prst="rect">
            <a:avLst/>
          </a:prstGeom>
        </p:spPr>
      </p:pic>
      <p:pic>
        <p:nvPicPr>
          <p:cNvPr id="20" name="Рисунок 19" descr="Логотип Contoso">
            <a:extLst>
              <a:ext uri="{FF2B5EF4-FFF2-40B4-BE49-F238E27FC236}">
                <a16:creationId xmlns:a16="http://schemas.microsoft.com/office/drawing/2014/main" id="{B85BD58D-4C8E-4FE7-817D-DA724AEA627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3021" y="1880388"/>
            <a:ext cx="1308679" cy="50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96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>
            <a:extLst>
              <a:ext uri="{FF2B5EF4-FFF2-40B4-BE49-F238E27FC236}">
                <a16:creationId xmlns:a16="http://schemas.microsoft.com/office/drawing/2014/main" id="{A444DFB7-7E28-41B4-9BF9-BE436E0FC9E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 rtlCol="0"/>
          <a:lstStyle/>
          <a:p>
            <a:pPr rtl="0"/>
            <a:r>
              <a:rPr lang="ru-RU"/>
              <a:t>Lorem </a:t>
            </a:r>
            <a:r>
              <a:rPr lang="ru-RU" noProof="1"/>
              <a:t>ipsum dolor sit amet, consectetur adipiscing elit. </a:t>
            </a:r>
          </a:p>
          <a:p>
            <a:pPr rtl="0"/>
            <a:r>
              <a:rPr lang="ru-RU" noProof="1"/>
              <a:t>Etiam aliquet eu mi quis lacinia. Ut fermentum a magna ut eleifend. Integer convallis suscipit ante eu varius. </a:t>
            </a:r>
          </a:p>
          <a:p>
            <a:pPr rtl="0"/>
            <a:endParaRPr lang="ru-RU" noProof="1"/>
          </a:p>
          <a:p>
            <a:pPr rtl="0"/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F1F20C0-022B-4E7D-BF64-E9B2AFE01D1E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 rtlCol="0"/>
          <a:lstStyle/>
          <a:p>
            <a:pPr rtl="0"/>
            <a:r>
              <a:rPr lang="ru-RU"/>
              <a:t>Lorem </a:t>
            </a:r>
            <a:r>
              <a:rPr lang="ru-RU" noProof="1"/>
              <a:t>ipsum dolor sit amet, consectetur adipiscing elit. </a:t>
            </a:r>
          </a:p>
          <a:p>
            <a:pPr rtl="0"/>
            <a:r>
              <a:rPr lang="ru-RU" noProof="1"/>
              <a:t>Etiam aliquet eu mi quis lacinia. Ut fermentum a magna ut eleifend. Integer convallis suscipit ante eu varius. </a:t>
            </a:r>
          </a:p>
          <a:p>
            <a:pPr rtl="0"/>
            <a:endParaRPr lang="ru-RU" noProof="1"/>
          </a:p>
          <a:p>
            <a:pPr rtl="0"/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9356C085-A0B2-4CAD-B8CD-22F8E31F72C7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 rtlCol="0"/>
          <a:lstStyle/>
          <a:p>
            <a:pPr rtl="0"/>
            <a:r>
              <a:rPr lang="ru-RU"/>
              <a:t>Lorem </a:t>
            </a:r>
            <a:r>
              <a:rPr lang="ru-RU" noProof="1"/>
              <a:t>ipsum dolor sit amet, consectetur adipiscing elit. </a:t>
            </a:r>
          </a:p>
          <a:p>
            <a:pPr rtl="0"/>
            <a:r>
              <a:rPr lang="ru-RU" noProof="1"/>
              <a:t>Etiam aliquet eu mi quis lacinia. Ut fermentum a magna ut eleifend. Integer convallis suscipit ante eu varius. </a:t>
            </a:r>
          </a:p>
          <a:p>
            <a:pPr rtl="0"/>
            <a:endParaRPr lang="ru-RU" noProof="1"/>
          </a:p>
          <a:p>
            <a:pPr rtl="0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A3196A-A76D-47F1-A8FB-7438D050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Стратегия развития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1156343-8474-456D-AFB4-0D3E683B5C8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r>
              <a:rPr lang="ru-RU"/>
              <a:t>Страница </a:t>
            </a:r>
            <a:fld id="{19B51A1E-902D-48AF-9020-955120F399B6}" type="slidenum">
              <a:rPr lang="ru-RU" smtClean="0"/>
              <a:pPr rtl="0"/>
              <a:t>15</a:t>
            </a:fld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BBB1AB1-BCAC-49C5-AF28-BBDC68699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ru-RU"/>
              <a:t>Планы расширения в будущем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AD5B11C5-EB75-4884-ADDC-73EA04FE9FCE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 rtlCol="0"/>
          <a:lstStyle/>
          <a:p>
            <a:pPr rtl="0"/>
            <a:r>
              <a:rPr lang="ru-RU"/>
              <a:t>Этап 1</a:t>
            </a:r>
            <a:br>
              <a:rPr lang="ru-RU"/>
            </a:br>
            <a:r>
              <a:rPr lang="ru-RU" sz="1800" b="0"/>
              <a:t>месяц, год</a:t>
            </a:r>
            <a:endParaRPr lang="ru-RU" b="0" dirty="0"/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C1931C4D-A892-4FF3-8E0D-09189255CCF9}"/>
              </a:ext>
            </a:extLst>
          </p:cNvPr>
          <p:cNvSpPr>
            <a:spLocks noGrp="1"/>
          </p:cNvSpPr>
          <p:nvPr>
            <p:ph idx="22"/>
          </p:nvPr>
        </p:nvSpPr>
        <p:spPr/>
        <p:txBody>
          <a:bodyPr rtlCol="0"/>
          <a:lstStyle/>
          <a:p>
            <a:pPr rtl="0"/>
            <a:r>
              <a:rPr lang="ru-RU"/>
              <a:t>Этап 2</a:t>
            </a:r>
            <a:br>
              <a:rPr lang="ru-RU"/>
            </a:br>
            <a:r>
              <a:rPr lang="ru-RU" sz="1800" b="0"/>
              <a:t>месяц, год</a:t>
            </a:r>
            <a:endParaRPr lang="ru-RU" b="0" dirty="0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09A5516D-8C31-4428-AF93-D3D26BBCBCDF}"/>
              </a:ext>
            </a:extLst>
          </p:cNvPr>
          <p:cNvSpPr>
            <a:spLocks noGrp="1"/>
          </p:cNvSpPr>
          <p:nvPr>
            <p:ph idx="23"/>
          </p:nvPr>
        </p:nvSpPr>
        <p:spPr/>
        <p:txBody>
          <a:bodyPr rtlCol="0"/>
          <a:lstStyle/>
          <a:p>
            <a:pPr rtl="0"/>
            <a:r>
              <a:rPr lang="ru-RU"/>
              <a:t>Этап 3</a:t>
            </a:r>
            <a:br>
              <a:rPr lang="ru-RU"/>
            </a:br>
            <a:r>
              <a:rPr lang="ru-RU" sz="1800" b="0"/>
              <a:t>месяц, год</a:t>
            </a:r>
            <a:endParaRPr lang="ru-RU" b="0" dirty="0"/>
          </a:p>
        </p:txBody>
      </p:sp>
    </p:spTree>
    <p:extLst>
      <p:ext uri="{BB962C8B-B14F-4D97-AF65-F5344CB8AC3E}">
        <p14:creationId xmlns:p14="http://schemas.microsoft.com/office/powerpoint/2010/main" val="1601389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3">
            <a:extLst>
              <a:ext uri="{FF2B5EF4-FFF2-40B4-BE49-F238E27FC236}">
                <a16:creationId xmlns:a16="http://schemas.microsoft.com/office/drawing/2014/main" id="{67C47303-001A-4D28-8CD8-585DDF0F8D7B}"/>
              </a:ext>
            </a:extLst>
          </p:cNvPr>
          <p:cNvSpPr txBox="1">
            <a:spLocks/>
          </p:cNvSpPr>
          <p:nvPr/>
        </p:nvSpPr>
        <p:spPr>
          <a:xfrm>
            <a:off x="601682" y="1008000"/>
            <a:ext cx="9974243" cy="252000"/>
          </a:xfrm>
          <a:prstGeom prst="rect">
            <a:avLst/>
          </a:prstGeom>
        </p:spPr>
        <p:txBody>
          <a:bodyPr lIns="0" tIns="0" rIns="0" bIns="0" rtlCol="0"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ct val="100000"/>
              </a:lnSpc>
              <a:buNone/>
            </a:pPr>
            <a:r>
              <a:rPr lang="ru-RU" dirty="0"/>
              <a:t>Прогнозирование успеха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738CB4D-96D6-4F68-AF6E-85DC368128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r>
              <a:rPr lang="ru-RU" dirty="0"/>
              <a:t>Страница </a:t>
            </a:r>
            <a:fld id="{19B51A1E-902D-48AF-9020-955120F399B6}" type="slidenum">
              <a:rPr lang="ru-RU" smtClean="0"/>
              <a:pPr rtl="0"/>
              <a:t>16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293275-5D34-43AB-891F-D5BCED72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Популярность</a:t>
            </a:r>
          </a:p>
        </p:txBody>
      </p:sp>
      <p:graphicFrame>
        <p:nvGraphicFramePr>
          <p:cNvPr id="5" name="Таблица 4">
            <a:extLst>
              <a:ext uri="{FF2B5EF4-FFF2-40B4-BE49-F238E27FC236}">
                <a16:creationId xmlns:a16="http://schemas.microsoft.com/office/drawing/2014/main" id="{06A16F58-BB49-40F1-AE0B-C3A394D46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1800144"/>
              </p:ext>
            </p:extLst>
          </p:nvPr>
        </p:nvGraphicFramePr>
        <p:xfrm>
          <a:off x="601200" y="1818756"/>
          <a:ext cx="5876725" cy="4347784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175345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1175345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1175345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1175345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1175345">
                  <a:extLst>
                    <a:ext uri="{9D8B030D-6E8A-4147-A177-3AD203B41FA5}">
                      <a16:colId xmlns:a16="http://schemas.microsoft.com/office/drawing/2014/main" val="1136644251"/>
                    </a:ext>
                  </a:extLst>
                </a:gridCol>
              </a:tblGrid>
              <a:tr h="601864">
                <a:tc>
                  <a:txBody>
                    <a:bodyPr/>
                    <a:lstStyle/>
                    <a:p>
                      <a:pPr rtl="0"/>
                      <a:endParaRPr lang="ru-RU" noProof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200" b="0" noProof="0" dirty="0">
                          <a:solidFill>
                            <a:schemeClr val="bg1"/>
                          </a:solidFill>
                          <a:latin typeface="+mj-lt"/>
                        </a:rPr>
                        <a:t>Поставщики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200" b="0" noProof="0" dirty="0">
                          <a:solidFill>
                            <a:schemeClr val="bg1"/>
                          </a:solidFill>
                          <a:latin typeface="+mj-lt"/>
                        </a:rPr>
                        <a:t>Пользователи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200" b="0" noProof="0" dirty="0">
                          <a:solidFill>
                            <a:schemeClr val="bg1"/>
                          </a:solidFill>
                          <a:latin typeface="+mj-lt"/>
                        </a:rPr>
                        <a:t>Валовой доход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200" b="0" noProof="0" dirty="0">
                          <a:solidFill>
                            <a:schemeClr val="bg1"/>
                          </a:solidFill>
                          <a:latin typeface="+mj-lt"/>
                        </a:rPr>
                        <a:t>Доход компании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 rtl="0"/>
                      <a:r>
                        <a:rPr lang="ru-RU" sz="1200" b="1" noProof="0" dirty="0">
                          <a:solidFill>
                            <a:schemeClr val="bg1"/>
                          </a:solidFill>
                        </a:rPr>
                        <a:t>20ГГ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200" noProof="0">
                          <a:solidFill>
                            <a:schemeClr val="bg1"/>
                          </a:solidFill>
                        </a:rPr>
                        <a:t>0 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 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 rtl="0"/>
                      <a:r>
                        <a:rPr lang="ru-RU" sz="1200" b="1" noProof="0">
                          <a:solidFill>
                            <a:schemeClr val="bg1"/>
                          </a:solidFill>
                        </a:rPr>
                        <a:t>20ГГ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200" noProof="0" dirty="0">
                          <a:solidFill>
                            <a:schemeClr val="bg1"/>
                          </a:solidFill>
                        </a:rPr>
                        <a:t>6 750 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1 013 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 rtl="0"/>
                      <a:r>
                        <a:rPr lang="ru-RU" sz="1200" b="1" noProof="0">
                          <a:solidFill>
                            <a:schemeClr val="bg1"/>
                          </a:solidFill>
                        </a:rPr>
                        <a:t>20ГГ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200" noProof="0" dirty="0">
                          <a:solidFill>
                            <a:schemeClr val="bg1"/>
                          </a:solidFill>
                        </a:rPr>
                        <a:t>33 750 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5 063 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 rtl="0"/>
                      <a:r>
                        <a:rPr lang="ru-RU" sz="1200" b="1" noProof="0">
                          <a:solidFill>
                            <a:schemeClr val="bg1"/>
                          </a:solidFill>
                        </a:rPr>
                        <a:t>20ГГ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200" noProof="0" dirty="0">
                          <a:solidFill>
                            <a:schemeClr val="bg1"/>
                          </a:solidFill>
                        </a:rPr>
                        <a:t>135 000 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20 250 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 rtl="0"/>
                      <a:r>
                        <a:rPr lang="ru-RU" sz="1200" b="1" noProof="0">
                          <a:solidFill>
                            <a:schemeClr val="bg1"/>
                          </a:solidFill>
                        </a:rPr>
                        <a:t>20ГГ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200" noProof="0">
                          <a:solidFill>
                            <a:schemeClr val="bg1"/>
                          </a:solidFill>
                        </a:rPr>
                        <a:t>270 000 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40 500 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</a:tbl>
          </a:graphicData>
        </a:graphic>
      </p:graphicFrame>
      <p:graphicFrame>
        <p:nvGraphicFramePr>
          <p:cNvPr id="6" name="Диаграмма 5" title="Диаграмма валового дохода">
            <a:extLst>
              <a:ext uri="{FF2B5EF4-FFF2-40B4-BE49-F238E27FC236}">
                <a16:creationId xmlns:a16="http://schemas.microsoft.com/office/drawing/2014/main" id="{5576D10F-DB85-4684-A4D7-BE94D3ABC0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8728804"/>
              </p:ext>
            </p:extLst>
          </p:nvPr>
        </p:nvGraphicFramePr>
        <p:xfrm>
          <a:off x="7080249" y="1728001"/>
          <a:ext cx="40751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47698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Стрелка: Пятиугольник 30" title="Стрелка вехи">
            <a:extLst>
              <a:ext uri="{FF2B5EF4-FFF2-40B4-BE49-F238E27FC236}">
                <a16:creationId xmlns:a16="http://schemas.microsoft.com/office/drawing/2014/main" id="{FA7A9A8B-6D8E-42E6-B030-A2DA0A5BE01A}"/>
              </a:ext>
            </a:extLst>
          </p:cNvPr>
          <p:cNvSpPr/>
          <p:nvPr/>
        </p:nvSpPr>
        <p:spPr>
          <a:xfrm rot="5400000">
            <a:off x="940003" y="2968364"/>
            <a:ext cx="683275" cy="252000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sp>
        <p:nvSpPr>
          <p:cNvPr id="40" name="Стрелка: Пятиугольник 39" title="Стрелка вехи">
            <a:extLst>
              <a:ext uri="{FF2B5EF4-FFF2-40B4-BE49-F238E27FC236}">
                <a16:creationId xmlns:a16="http://schemas.microsoft.com/office/drawing/2014/main" id="{95BF0B49-1279-413F-A38B-214D38C4165B}"/>
              </a:ext>
            </a:extLst>
          </p:cNvPr>
          <p:cNvSpPr/>
          <p:nvPr/>
        </p:nvSpPr>
        <p:spPr>
          <a:xfrm rot="16200000">
            <a:off x="2491555" y="4458018"/>
            <a:ext cx="683275" cy="252000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sp>
        <p:nvSpPr>
          <p:cNvPr id="34" name="Стрелка: Пятиугольник 33" title="Стрелка вехи">
            <a:extLst>
              <a:ext uri="{FF2B5EF4-FFF2-40B4-BE49-F238E27FC236}">
                <a16:creationId xmlns:a16="http://schemas.microsoft.com/office/drawing/2014/main" id="{11428CA7-EA35-4774-B45E-74FDBBEC8451}"/>
              </a:ext>
            </a:extLst>
          </p:cNvPr>
          <p:cNvSpPr/>
          <p:nvPr/>
        </p:nvSpPr>
        <p:spPr>
          <a:xfrm rot="5400000">
            <a:off x="5478436" y="2968364"/>
            <a:ext cx="683275" cy="252000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sp>
        <p:nvSpPr>
          <p:cNvPr id="43" name="Стрелка: Пятиугольник 42" title="Стрелка вехи">
            <a:extLst>
              <a:ext uri="{FF2B5EF4-FFF2-40B4-BE49-F238E27FC236}">
                <a16:creationId xmlns:a16="http://schemas.microsoft.com/office/drawing/2014/main" id="{B9A5B1C3-7B8C-48F8-8CC2-7A657167BDD0}"/>
              </a:ext>
            </a:extLst>
          </p:cNvPr>
          <p:cNvSpPr/>
          <p:nvPr/>
        </p:nvSpPr>
        <p:spPr>
          <a:xfrm rot="16200000">
            <a:off x="7024689" y="4458019"/>
            <a:ext cx="683275" cy="252000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sp>
        <p:nvSpPr>
          <p:cNvPr id="46" name="Стрелка: Пятиугольник 45" title="Стрелка вехи">
            <a:extLst>
              <a:ext uri="{FF2B5EF4-FFF2-40B4-BE49-F238E27FC236}">
                <a16:creationId xmlns:a16="http://schemas.microsoft.com/office/drawing/2014/main" id="{35AE8A83-3056-47C7-A825-18681A2BB826}"/>
              </a:ext>
            </a:extLst>
          </p:cNvPr>
          <p:cNvSpPr/>
          <p:nvPr/>
        </p:nvSpPr>
        <p:spPr>
          <a:xfrm rot="16200000">
            <a:off x="9068899" y="4458020"/>
            <a:ext cx="683275" cy="252000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sp>
        <p:nvSpPr>
          <p:cNvPr id="37" name="Стрелка: Пятиугольник 36" title="Стрелка вехи">
            <a:extLst>
              <a:ext uri="{FF2B5EF4-FFF2-40B4-BE49-F238E27FC236}">
                <a16:creationId xmlns:a16="http://schemas.microsoft.com/office/drawing/2014/main" id="{066E6187-C0CE-477B-BDCE-FF7E75C1778E}"/>
              </a:ext>
            </a:extLst>
          </p:cNvPr>
          <p:cNvSpPr/>
          <p:nvPr/>
        </p:nvSpPr>
        <p:spPr>
          <a:xfrm rot="5400000">
            <a:off x="11051734" y="2968365"/>
            <a:ext cx="683275" cy="252000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4B5BD8-098C-49CB-83F5-66A9857795C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/>
          <a:p>
            <a:pPr rtl="0"/>
            <a:r>
              <a:rPr lang="ru-RU"/>
              <a:t>20ГГ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DC0153D4-6BE1-4775-8DB0-AF6F6B6305E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/>
          <a:lstStyle/>
          <a:p>
            <a:pPr rtl="0"/>
            <a:r>
              <a:rPr lang="ru-RU"/>
              <a:t>АВГ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F592477C-106F-4ACF-9F87-CCEB47554D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/>
          <a:p>
            <a:pPr rtl="0"/>
            <a:r>
              <a:rPr lang="ru-RU"/>
              <a:t>СЕН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ECDD0026-6F51-4C7F-A56C-F65493E9FEA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 rtlCol="0"/>
          <a:lstStyle/>
          <a:p>
            <a:pPr rtl="0"/>
            <a:r>
              <a:rPr lang="ru-RU"/>
              <a:t>ОКТ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4F9CDDE1-0ECF-443E-A45E-D79B9EDB4FA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 rtlCol="0"/>
          <a:lstStyle/>
          <a:p>
            <a:pPr rtl="0"/>
            <a:r>
              <a:rPr lang="ru-RU"/>
              <a:t>НОЯ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F2C7F497-AF01-4BD2-9DA6-8E87BE2CE4B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 rtlCol="0"/>
          <a:lstStyle/>
          <a:p>
            <a:pPr rtl="0"/>
            <a:r>
              <a:rPr lang="ru-RU"/>
              <a:t>20ГГ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2E1AF48A-4DD0-4ACA-BADE-96E2296C2A8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 rtlCol="0"/>
          <a:lstStyle/>
          <a:p>
            <a:pPr rtl="0"/>
            <a:r>
              <a:rPr lang="ru-RU"/>
              <a:t>ДЕК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E9541D6D-5806-4579-B106-3AC7E947B81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 rtlCol="0"/>
          <a:lstStyle/>
          <a:p>
            <a:pPr rtl="0"/>
            <a:r>
              <a:rPr lang="ru-RU"/>
              <a:t>ЯНВ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FE5250A-E0C5-450F-B324-8B214D45C0C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 rtlCol="0"/>
          <a:lstStyle/>
          <a:p>
            <a:pPr rtl="0"/>
            <a:r>
              <a:rPr lang="ru-RU"/>
              <a:t>ФЕВ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45F24C43-5229-4A8D-8830-3519775B484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 rtlCol="0"/>
          <a:lstStyle/>
          <a:p>
            <a:pPr rtl="0"/>
            <a:r>
              <a:rPr lang="ru-RU"/>
              <a:t>МАЙ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3517CC3B-3BE8-4544-BD85-3D7E95006AE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 rtlCol="0"/>
          <a:lstStyle/>
          <a:p>
            <a:pPr rtl="0"/>
            <a:r>
              <a:rPr lang="ru-RU"/>
              <a:t>МАР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B449F2E1-6906-48B5-9833-C154025B4C1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 rtlCol="0"/>
          <a:lstStyle/>
          <a:p>
            <a:pPr rtl="0"/>
            <a:r>
              <a:rPr lang="ru-RU"/>
              <a:t>АПР</a:t>
            </a: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7B64AE2D-234B-40D4-914E-50FF870E62B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 rtlCol="0"/>
          <a:lstStyle/>
          <a:p>
            <a:pPr rtl="0"/>
            <a:r>
              <a:rPr lang="ru-RU"/>
              <a:t>ИЮН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7BEB8C77-452E-457C-ABF0-8D888DA65F2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 rtlCol="0"/>
          <a:lstStyle/>
          <a:p>
            <a:pPr rtl="0"/>
            <a:r>
              <a:rPr lang="ru-RU"/>
              <a:t>ИЮЛ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5844EAEC-ACDF-4D36-8545-B2E0D64931B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 rtlCol="0"/>
          <a:lstStyle/>
          <a:p>
            <a:pPr rtl="0"/>
            <a:r>
              <a:rPr lang="ru-RU"/>
              <a:t>АВГ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171378CA-A7A3-4FDB-9FB3-52E088925FB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 rtlCol="0"/>
          <a:lstStyle/>
          <a:p>
            <a:pPr rtl="0"/>
            <a:r>
              <a:rPr lang="ru-RU"/>
              <a:t>СЕН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7215858D-C865-44F3-942E-150A9567432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 rtlCol="0"/>
          <a:lstStyle/>
          <a:p>
            <a:pPr rtl="0"/>
            <a:r>
              <a:rPr lang="ru-RU"/>
              <a:t>ОКТ</a:t>
            </a:r>
          </a:p>
        </p:txBody>
      </p:sp>
      <p:sp>
        <p:nvSpPr>
          <p:cNvPr id="22" name="Текст 21">
            <a:extLst>
              <a:ext uri="{FF2B5EF4-FFF2-40B4-BE49-F238E27FC236}">
                <a16:creationId xmlns:a16="http://schemas.microsoft.com/office/drawing/2014/main" id="{54C23D78-11EE-4923-A0DE-F6835790A153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 rtlCol="0"/>
          <a:lstStyle/>
          <a:p>
            <a:pPr rtl="0"/>
            <a:r>
              <a:rPr lang="ru-RU"/>
              <a:t>НОЯ</a:t>
            </a: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653DB2CA-F228-4CCA-8787-80CD1EABCF13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 rtlCol="0"/>
          <a:lstStyle/>
          <a:p>
            <a:pPr rtl="0"/>
            <a:r>
              <a:rPr lang="ru-RU"/>
              <a:t>ДЕК</a:t>
            </a:r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DAACD272-4496-43F6-B9E4-DFFBACDDC3CD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 rtlCol="0"/>
          <a:lstStyle/>
          <a:p>
            <a:pPr rtl="0"/>
            <a:r>
              <a:rPr lang="ru-RU"/>
              <a:t>ЯНВ</a:t>
            </a: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347CC1FC-4CFD-44F0-B8A0-3FBBA8549F9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 rtlCol="0"/>
          <a:lstStyle/>
          <a:p>
            <a:pPr rtl="0"/>
            <a:r>
              <a:rPr lang="ru-RU"/>
              <a:t>ФЕВ</a:t>
            </a: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9E41E4DD-E5EB-4682-9AA3-BA23502357C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 rtlCol="0"/>
          <a:lstStyle/>
          <a:p>
            <a:pPr rtl="0"/>
            <a:r>
              <a:rPr lang="ru-RU"/>
              <a:t>МАЙ</a:t>
            </a:r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B49C0CB4-E352-430E-A9B3-2AC715BAA58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 rtlCol="0"/>
          <a:lstStyle/>
          <a:p>
            <a:pPr rtl="0"/>
            <a:r>
              <a:rPr lang="ru-RU"/>
              <a:t>МАР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EF3FC6DB-D8A8-4081-9B5F-E9289FF1DB12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 rtlCol="0"/>
          <a:lstStyle/>
          <a:p>
            <a:pPr rtl="0"/>
            <a:r>
              <a:rPr lang="ru-RU"/>
              <a:t>АПР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1B01CDF5-5785-42A7-8FCF-499C2D0216D9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627429" y="2190750"/>
            <a:ext cx="1793875" cy="561975"/>
          </a:xfrm>
          <a:ln>
            <a:solidFill>
              <a:schemeClr val="tx1">
                <a:lumMod val="50000"/>
                <a:lumOff val="50000"/>
                <a:alpha val="52000"/>
              </a:schemeClr>
            </a:solidFill>
          </a:ln>
        </p:spPr>
        <p:txBody>
          <a:bodyPr rtlCol="0"/>
          <a:lstStyle/>
          <a:p>
            <a:pPr rtl="0"/>
            <a:r>
              <a:rPr lang="ru-RU"/>
              <a:t>Пробные версии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CEB6AD7A-70B7-44AF-A561-DFBE576D8361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679158" y="2505005"/>
            <a:ext cx="1690417" cy="224670"/>
          </a:xfrm>
        </p:spPr>
        <p:txBody>
          <a:bodyPr rtlCol="0"/>
          <a:lstStyle/>
          <a:p>
            <a:pPr rtl="0"/>
            <a:r>
              <a:rPr lang="ru-RU"/>
              <a:t>Месяц, 20ГГ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E82309-8DCF-411D-966B-C430D1472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Временная шкала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16D2383-EFA4-46C9-8926-B33450EBF2AD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 rtlCol="0"/>
          <a:lstStyle/>
          <a:p>
            <a:pPr rtl="0"/>
            <a:r>
              <a:rPr lang="ru-RU"/>
              <a:t>Страница </a:t>
            </a:r>
            <a:fld id="{19B51A1E-902D-48AF-9020-955120F399B6}" type="slidenum">
              <a:rPr lang="ru-RU" smtClean="0"/>
              <a:pPr rtl="0"/>
              <a:t>17</a:t>
            </a:fld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B5FA1BA-EC91-4633-B5BD-112C7C379D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ru-RU"/>
              <a:t>Наш двухлетний план действий</a:t>
            </a:r>
          </a:p>
        </p:txBody>
      </p:sp>
      <p:sp>
        <p:nvSpPr>
          <p:cNvPr id="38" name="Текст 28">
            <a:extLst>
              <a:ext uri="{FF2B5EF4-FFF2-40B4-BE49-F238E27FC236}">
                <a16:creationId xmlns:a16="http://schemas.microsoft.com/office/drawing/2014/main" id="{FC515413-F507-4A34-82ED-04E98A4CDD31}"/>
              </a:ext>
            </a:extLst>
          </p:cNvPr>
          <p:cNvSpPr txBox="1">
            <a:spLocks/>
          </p:cNvSpPr>
          <p:nvPr/>
        </p:nvSpPr>
        <p:spPr>
          <a:xfrm>
            <a:off x="1936255" y="4925656"/>
            <a:ext cx="1793875" cy="561975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  <a:alpha val="52000"/>
              </a:schemeClr>
            </a:solidFill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rtl="0"/>
            <a:r>
              <a:rPr lang="ru-RU"/>
              <a:t>Законодательство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D45EC93F-78C4-4289-8D2C-529081D4E330}"/>
              </a:ext>
            </a:extLst>
          </p:cNvPr>
          <p:cNvSpPr txBox="1">
            <a:spLocks/>
          </p:cNvSpPr>
          <p:nvPr/>
        </p:nvSpPr>
        <p:spPr>
          <a:xfrm>
            <a:off x="1987984" y="5239911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ru-RU"/>
              <a:t>Месяц, 20ГГ</a:t>
            </a:r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3B8215E4-CBB2-4AF4-8D62-074910551A83}"/>
              </a:ext>
            </a:extLst>
          </p:cNvPr>
          <p:cNvSpPr txBox="1">
            <a:spLocks/>
          </p:cNvSpPr>
          <p:nvPr/>
        </p:nvSpPr>
        <p:spPr>
          <a:xfrm>
            <a:off x="4923136" y="2190751"/>
            <a:ext cx="1793875" cy="561975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  <a:alpha val="52000"/>
              </a:schemeClr>
            </a:solidFill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rtl="0"/>
            <a:r>
              <a:rPr lang="ru-RU"/>
              <a:t>Маркетинг</a:t>
            </a: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9E7006F3-EE4E-489F-B064-7A486ADA740E}"/>
              </a:ext>
            </a:extLst>
          </p:cNvPr>
          <p:cNvSpPr txBox="1">
            <a:spLocks/>
          </p:cNvSpPr>
          <p:nvPr/>
        </p:nvSpPr>
        <p:spPr>
          <a:xfrm>
            <a:off x="4974865" y="2505006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ru-RU"/>
              <a:t>Месяц, 20ГГ</a:t>
            </a:r>
          </a:p>
        </p:txBody>
      </p:sp>
      <p:sp>
        <p:nvSpPr>
          <p:cNvPr id="41" name="Текст 28">
            <a:extLst>
              <a:ext uri="{FF2B5EF4-FFF2-40B4-BE49-F238E27FC236}">
                <a16:creationId xmlns:a16="http://schemas.microsoft.com/office/drawing/2014/main" id="{541D2AF2-0475-41D2-B2F3-BD6A7CB6DDEA}"/>
              </a:ext>
            </a:extLst>
          </p:cNvPr>
          <p:cNvSpPr txBox="1">
            <a:spLocks/>
          </p:cNvSpPr>
          <p:nvPr/>
        </p:nvSpPr>
        <p:spPr>
          <a:xfrm>
            <a:off x="6469389" y="4925657"/>
            <a:ext cx="1793875" cy="561975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  <a:alpha val="52000"/>
              </a:schemeClr>
            </a:solidFill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rtl="0"/>
            <a:r>
              <a:rPr lang="ru-RU"/>
              <a:t>Инвестиции</a:t>
            </a:r>
          </a:p>
        </p:txBody>
      </p:sp>
      <p:sp>
        <p:nvSpPr>
          <p:cNvPr id="42" name="Текст 29">
            <a:extLst>
              <a:ext uri="{FF2B5EF4-FFF2-40B4-BE49-F238E27FC236}">
                <a16:creationId xmlns:a16="http://schemas.microsoft.com/office/drawing/2014/main" id="{C99AE0E9-ABEE-4A45-85D0-7ED61137310B}"/>
              </a:ext>
            </a:extLst>
          </p:cNvPr>
          <p:cNvSpPr txBox="1">
            <a:spLocks/>
          </p:cNvSpPr>
          <p:nvPr/>
        </p:nvSpPr>
        <p:spPr>
          <a:xfrm>
            <a:off x="6521118" y="5239912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ru-RU"/>
              <a:t>Месяц, 20ГГ</a:t>
            </a:r>
          </a:p>
        </p:txBody>
      </p:sp>
      <p:sp>
        <p:nvSpPr>
          <p:cNvPr id="44" name="Текст 28">
            <a:extLst>
              <a:ext uri="{FF2B5EF4-FFF2-40B4-BE49-F238E27FC236}">
                <a16:creationId xmlns:a16="http://schemas.microsoft.com/office/drawing/2014/main" id="{60DD5FF2-6AB8-4480-BD08-3AE02A14A2A4}"/>
              </a:ext>
            </a:extLst>
          </p:cNvPr>
          <p:cNvSpPr txBox="1">
            <a:spLocks/>
          </p:cNvSpPr>
          <p:nvPr/>
        </p:nvSpPr>
        <p:spPr>
          <a:xfrm>
            <a:off x="8513599" y="4925658"/>
            <a:ext cx="1793875" cy="561975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  <a:alpha val="52000"/>
              </a:schemeClr>
            </a:solidFill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rtl="0"/>
            <a:r>
              <a:rPr lang="ru-RU"/>
              <a:t>Закупки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F534225C-44A4-4396-8349-B29318EB2FCD}"/>
              </a:ext>
            </a:extLst>
          </p:cNvPr>
          <p:cNvSpPr txBox="1">
            <a:spLocks/>
          </p:cNvSpPr>
          <p:nvPr/>
        </p:nvSpPr>
        <p:spPr>
          <a:xfrm>
            <a:off x="8565328" y="5239913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ru-RU"/>
              <a:t>Месяц, 20ГГ</a:t>
            </a:r>
          </a:p>
        </p:txBody>
      </p:sp>
      <p:sp>
        <p:nvSpPr>
          <p:cNvPr id="35" name="Текст 28">
            <a:extLst>
              <a:ext uri="{FF2B5EF4-FFF2-40B4-BE49-F238E27FC236}">
                <a16:creationId xmlns:a16="http://schemas.microsoft.com/office/drawing/2014/main" id="{5DDAA146-7B54-4D5A-9D07-B5407105AE6E}"/>
              </a:ext>
            </a:extLst>
          </p:cNvPr>
          <p:cNvSpPr txBox="1">
            <a:spLocks/>
          </p:cNvSpPr>
          <p:nvPr/>
        </p:nvSpPr>
        <p:spPr>
          <a:xfrm>
            <a:off x="9796925" y="2190751"/>
            <a:ext cx="1793875" cy="561975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  <a:alpha val="52000"/>
              </a:schemeClr>
            </a:solidFill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rtl="0"/>
            <a:r>
              <a:rPr lang="ru-RU"/>
              <a:t>Выпуск</a:t>
            </a:r>
          </a:p>
        </p:txBody>
      </p:sp>
      <p:sp>
        <p:nvSpPr>
          <p:cNvPr id="36" name="Текст 29">
            <a:extLst>
              <a:ext uri="{FF2B5EF4-FFF2-40B4-BE49-F238E27FC236}">
                <a16:creationId xmlns:a16="http://schemas.microsoft.com/office/drawing/2014/main" id="{3259EAFB-C623-4255-9B5C-A06E8132A64F}"/>
              </a:ext>
            </a:extLst>
          </p:cNvPr>
          <p:cNvSpPr txBox="1">
            <a:spLocks/>
          </p:cNvSpPr>
          <p:nvPr/>
        </p:nvSpPr>
        <p:spPr>
          <a:xfrm>
            <a:off x="9848654" y="2505006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ru-RU"/>
              <a:t>Месяц, 20ГГ</a:t>
            </a:r>
          </a:p>
        </p:txBody>
      </p:sp>
    </p:spTree>
    <p:extLst>
      <p:ext uri="{BB962C8B-B14F-4D97-AF65-F5344CB8AC3E}">
        <p14:creationId xmlns:p14="http://schemas.microsoft.com/office/powerpoint/2010/main" val="3203140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2AD47B4-646E-4259-AFAE-31554F3632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r>
              <a:rPr lang="ru-RU"/>
              <a:t>Страница </a:t>
            </a:r>
            <a:fld id="{19B51A1E-902D-48AF-9020-955120F399B6}" type="slidenum">
              <a:rPr lang="ru-RU" smtClean="0"/>
              <a:pPr rtl="0"/>
              <a:t>18</a:t>
            </a:fld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1699C2-32BF-423F-9FCB-C7261C5F4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Финансовый</a:t>
            </a:r>
          </a:p>
        </p:txBody>
      </p:sp>
      <p:graphicFrame>
        <p:nvGraphicFramePr>
          <p:cNvPr id="5" name="Таблица 4">
            <a:extLst>
              <a:ext uri="{FF2B5EF4-FFF2-40B4-BE49-F238E27FC236}">
                <a16:creationId xmlns:a16="http://schemas.microsoft.com/office/drawing/2014/main" id="{5E35A28A-9193-410A-BA00-32118BDB1D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618222"/>
              </p:ext>
            </p:extLst>
          </p:nvPr>
        </p:nvGraphicFramePr>
        <p:xfrm>
          <a:off x="601681" y="991330"/>
          <a:ext cx="10894993" cy="5512776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178998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2728470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2728470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2555420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703635">
                  <a:extLst>
                    <a:ext uri="{9D8B030D-6E8A-4147-A177-3AD203B41FA5}">
                      <a16:colId xmlns:a16="http://schemas.microsoft.com/office/drawing/2014/main" val="1944590475"/>
                    </a:ext>
                  </a:extLst>
                </a:gridCol>
              </a:tblGrid>
              <a:tr h="334647"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80000"/>
                        </a:lnSpc>
                      </a:pPr>
                      <a:endParaRPr lang="ru-RU" sz="1400" b="0" i="0" u="none" strike="noStrike" noProof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80000"/>
                        </a:lnSpc>
                      </a:pPr>
                      <a:r>
                        <a:rPr lang="ru-RU" sz="1400" b="1" i="0" u="none" strike="noStrike" noProof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Год 1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80000"/>
                        </a:lnSpc>
                      </a:pPr>
                      <a:r>
                        <a:rPr lang="ru-RU" sz="1400" b="1" i="0" u="none" strike="noStrike" noProof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Год 2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80000"/>
                        </a:lnSpc>
                      </a:pPr>
                      <a:r>
                        <a:rPr lang="ru-RU" sz="1400" b="1" i="0" u="none" strike="noStrike" noProof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Год 3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80000"/>
                        </a:lnSpc>
                      </a:pPr>
                      <a:endParaRPr lang="ru-RU" sz="1400" b="0" i="0" u="none" strike="noStrike" noProof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334647"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80000"/>
                        </a:lnSpc>
                      </a:pPr>
                      <a:r>
                        <a:rPr lang="ru-RU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Проектировщики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80000"/>
                        </a:lnSpc>
                      </a:pPr>
                      <a:r>
                        <a:rPr lang="ru-RU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5 000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80000"/>
                        </a:lnSpc>
                      </a:pPr>
                      <a:r>
                        <a:rPr lang="ru-RU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40 000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80000"/>
                        </a:lnSpc>
                      </a:pPr>
                      <a:r>
                        <a:rPr lang="ru-RU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160 000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80000"/>
                        </a:lnSpc>
                      </a:pPr>
                      <a:endParaRPr lang="ru-RU" sz="1400" b="0" i="0" u="none" strike="noStrike" noProof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334647"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80000"/>
                        </a:lnSpc>
                      </a:pPr>
                      <a:r>
                        <a:rPr lang="ru-RU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Пользователи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80000"/>
                        </a:lnSpc>
                      </a:pPr>
                      <a:r>
                        <a:rPr lang="ru-RU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50 000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80000"/>
                        </a:lnSpc>
                      </a:pPr>
                      <a:r>
                        <a:rPr lang="ru-RU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400 000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80000"/>
                        </a:lnSpc>
                      </a:pPr>
                      <a:r>
                        <a:rPr lang="ru-RU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1 600 000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80000"/>
                        </a:lnSpc>
                      </a:pPr>
                      <a:endParaRPr lang="ru-RU" sz="1400" b="0" i="0" u="none" strike="noStrike" noProof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334647"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80000"/>
                        </a:lnSpc>
                      </a:pPr>
                      <a:r>
                        <a:rPr lang="ru-RU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Продажи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80000"/>
                        </a:lnSpc>
                      </a:pPr>
                      <a:r>
                        <a:rPr lang="ru-RU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500 000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80000"/>
                        </a:lnSpc>
                      </a:pPr>
                      <a:r>
                        <a:rPr lang="ru-RU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4 000 000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80000"/>
                        </a:lnSpc>
                      </a:pPr>
                      <a:r>
                        <a:rPr lang="ru-RU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16 000 000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80000"/>
                        </a:lnSpc>
                      </a:pPr>
                      <a:endParaRPr lang="ru-RU" sz="1400" b="0" i="0" u="none" strike="noStrike" noProof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334647"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80000"/>
                        </a:lnSpc>
                      </a:pPr>
                      <a:r>
                        <a:rPr lang="ru-RU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Средняя цена продажи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80000"/>
                        </a:lnSpc>
                      </a:pPr>
                      <a:r>
                        <a:rPr lang="ru-RU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75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80000"/>
                        </a:lnSpc>
                      </a:pPr>
                      <a:r>
                        <a:rPr lang="ru-RU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80000"/>
                        </a:lnSpc>
                      </a:pPr>
                      <a:r>
                        <a:rPr lang="ru-RU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90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80000"/>
                        </a:lnSpc>
                      </a:pPr>
                      <a:endParaRPr lang="ru-RU" sz="1400" b="0" i="0" u="none" strike="noStrike" noProof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334647"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80000"/>
                        </a:lnSpc>
                      </a:pPr>
                      <a:r>
                        <a:rPr lang="ru-RU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Доход при 15 %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80000"/>
                        </a:lnSpc>
                      </a:pPr>
                      <a:r>
                        <a:rPr lang="ru-RU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5 625 000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80000"/>
                        </a:lnSpc>
                      </a:pPr>
                      <a:r>
                        <a:rPr lang="ru-RU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48 000 000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80000"/>
                        </a:lnSpc>
                      </a:pPr>
                      <a:r>
                        <a:rPr lang="ru-RU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216 000 000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80000"/>
                        </a:lnSpc>
                      </a:pPr>
                      <a:endParaRPr lang="ru-RU" sz="1400" b="0" i="0" u="none" strike="noStrike" noProof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  <a:tr h="334647">
                <a:tc>
                  <a:txBody>
                    <a:bodyPr/>
                    <a:lstStyle/>
                    <a:p>
                      <a:pPr marL="171450" indent="-171450" algn="l" rtl="0" fontAlgn="b">
                        <a:lnSpc>
                          <a:spcPct val="8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ru-RU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Себестоимость продаж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80000"/>
                        </a:lnSpc>
                      </a:pPr>
                      <a:r>
                        <a:rPr lang="ru-RU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80000"/>
                        </a:lnSpc>
                      </a:pPr>
                      <a:r>
                        <a:rPr lang="ru-RU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80000"/>
                        </a:lnSpc>
                      </a:pPr>
                      <a:r>
                        <a:rPr lang="ru-RU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80000"/>
                        </a:lnSpc>
                      </a:pPr>
                      <a:endParaRPr lang="ru-RU" sz="1400" b="0" i="0" u="none" strike="noStrike" noProof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2520710"/>
                  </a:ext>
                </a:extLst>
              </a:tr>
              <a:tr h="334647"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80000"/>
                        </a:lnSpc>
                      </a:pPr>
                      <a:r>
                        <a:rPr lang="ru-RU" sz="1400" b="1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Валовая прибыль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80000"/>
                        </a:lnSpc>
                      </a:pPr>
                      <a:r>
                        <a:rPr lang="ru-RU" sz="1400" b="1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5 625 000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80000"/>
                        </a:lnSpc>
                      </a:pPr>
                      <a:r>
                        <a:rPr lang="ru-RU" sz="1400" b="1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48 000 000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80000"/>
                        </a:lnSpc>
                      </a:pPr>
                      <a:r>
                        <a:rPr lang="ru-RU" sz="1400" b="1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216 000 000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80000"/>
                        </a:lnSpc>
                      </a:pPr>
                      <a:endParaRPr lang="ru-RU" sz="1400" b="0" i="0" u="none" strike="noStrike" noProof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9742177"/>
                  </a:ext>
                </a:extLst>
              </a:tr>
              <a:tr h="334647"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80000"/>
                        </a:lnSpc>
                      </a:pPr>
                      <a:r>
                        <a:rPr lang="ru-RU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Расходы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80000"/>
                        </a:lnSpc>
                      </a:pPr>
                      <a:endParaRPr lang="ru-RU" sz="1400" b="0" i="0" u="none" strike="noStrike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80000"/>
                        </a:lnSpc>
                      </a:pPr>
                      <a:endParaRPr lang="ru-RU" sz="1400" b="0" i="0" u="none" strike="noStrike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80000"/>
                        </a:lnSpc>
                      </a:pPr>
                      <a:endParaRPr lang="ru-RU" sz="1400" b="0" i="0" u="none" strike="noStrike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80000"/>
                        </a:lnSpc>
                      </a:pPr>
                      <a:endParaRPr lang="ru-RU" sz="1400" b="0" i="0" u="none" strike="noStrike" noProof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649893"/>
                  </a:ext>
                </a:extLst>
              </a:tr>
              <a:tr h="334647">
                <a:tc>
                  <a:txBody>
                    <a:bodyPr/>
                    <a:lstStyle/>
                    <a:p>
                      <a:pPr marL="171450" indent="-171450" algn="l" rtl="0" fontAlgn="b">
                        <a:lnSpc>
                          <a:spcPct val="8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ru-RU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Продажи и маркетинг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80000"/>
                        </a:lnSpc>
                      </a:pPr>
                      <a:r>
                        <a:rPr lang="ru-RU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5 062 500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80000"/>
                        </a:lnSpc>
                      </a:pPr>
                      <a:r>
                        <a:rPr lang="ru-RU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38 400 000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80000"/>
                        </a:lnSpc>
                      </a:pPr>
                      <a:r>
                        <a:rPr lang="ru-RU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151 200 000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80000"/>
                        </a:lnSpc>
                      </a:pPr>
                      <a:r>
                        <a:rPr lang="ru-RU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70 %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5679637"/>
                  </a:ext>
                </a:extLst>
              </a:tr>
              <a:tr h="334647">
                <a:tc>
                  <a:txBody>
                    <a:bodyPr/>
                    <a:lstStyle/>
                    <a:p>
                      <a:pPr marL="171450" indent="-171450" algn="l" rtl="0" fontAlgn="b">
                        <a:lnSpc>
                          <a:spcPct val="8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ru-RU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Обслуживание клиентов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80000"/>
                        </a:lnSpc>
                      </a:pPr>
                      <a:r>
                        <a:rPr lang="ru-RU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1 687 500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80000"/>
                        </a:lnSpc>
                      </a:pPr>
                      <a:r>
                        <a:rPr lang="ru-RU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9 600 000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80000"/>
                        </a:lnSpc>
                      </a:pPr>
                      <a:r>
                        <a:rPr lang="ru-RU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21 600 000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80000"/>
                        </a:lnSpc>
                      </a:pPr>
                      <a:r>
                        <a:rPr lang="ru-RU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10 %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7003364"/>
                  </a:ext>
                </a:extLst>
              </a:tr>
              <a:tr h="390004">
                <a:tc>
                  <a:txBody>
                    <a:bodyPr/>
                    <a:lstStyle/>
                    <a:p>
                      <a:pPr marL="171450" indent="-171450" algn="l" rtl="0" fontAlgn="b">
                        <a:lnSpc>
                          <a:spcPct val="8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ru-RU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Разработка продукта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80000"/>
                        </a:lnSpc>
                      </a:pPr>
                      <a:r>
                        <a:rPr lang="ru-RU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562 500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80000"/>
                        </a:lnSpc>
                      </a:pPr>
                      <a:r>
                        <a:rPr lang="ru-RU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2 400 000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80000"/>
                        </a:lnSpc>
                      </a:pPr>
                      <a:r>
                        <a:rPr lang="ru-RU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10 800 000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80000"/>
                        </a:lnSpc>
                      </a:pPr>
                      <a:r>
                        <a:rPr lang="ru-RU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5 %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5552400"/>
                  </a:ext>
                </a:extLst>
              </a:tr>
              <a:tr h="334647">
                <a:tc>
                  <a:txBody>
                    <a:bodyPr/>
                    <a:lstStyle/>
                    <a:p>
                      <a:pPr marL="171450" indent="-171450" algn="l" rtl="0" fontAlgn="b">
                        <a:lnSpc>
                          <a:spcPct val="8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ru-RU" sz="1400" b="0" i="0" u="none" strike="noStrike" noProof="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Исследования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80000"/>
                        </a:lnSpc>
                      </a:pPr>
                      <a:r>
                        <a:rPr lang="ru-RU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281 250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80000"/>
                        </a:lnSpc>
                      </a:pPr>
                      <a:r>
                        <a:rPr lang="ru-RU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2 400 000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80000"/>
                        </a:lnSpc>
                      </a:pPr>
                      <a:r>
                        <a:rPr lang="ru-RU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4 320 000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80000"/>
                        </a:lnSpc>
                      </a:pPr>
                      <a:r>
                        <a:rPr lang="ru-RU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2 %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4338634"/>
                  </a:ext>
                </a:extLst>
              </a:tr>
              <a:tr h="334647"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80000"/>
                        </a:lnSpc>
                      </a:pPr>
                      <a:r>
                        <a:rPr lang="ru-RU" sz="1400" b="1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Общие расходы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80000"/>
                        </a:lnSpc>
                      </a:pPr>
                      <a:r>
                        <a:rPr lang="ru-RU" sz="1400" b="1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7 593 750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80000"/>
                        </a:lnSpc>
                      </a:pPr>
                      <a:r>
                        <a:rPr lang="ru-RU" sz="1400" b="1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52 800 000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80000"/>
                        </a:lnSpc>
                      </a:pPr>
                      <a:r>
                        <a:rPr lang="ru-RU" sz="1400" b="1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187 920 000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80000"/>
                        </a:lnSpc>
                      </a:pPr>
                      <a:endParaRPr lang="ru-RU" sz="1400" b="0" i="0" u="none" strike="noStrike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0785602"/>
                  </a:ext>
                </a:extLst>
              </a:tr>
              <a:tr h="435042"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80000"/>
                        </a:lnSpc>
                      </a:pPr>
                      <a:r>
                        <a:rPr lang="ru-RU" sz="14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Прибыль до уплаты % и налогов</a:t>
                      </a:r>
                    </a:p>
                  </a:txBody>
                  <a:tcPr marL="288000"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80000"/>
                        </a:lnSpc>
                      </a:pPr>
                      <a:r>
                        <a:rPr lang="ru-RU" sz="2000" b="1" i="0" u="none" strike="noStrike" noProof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–1 968 750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tx1"/>
                      </a:fgClr>
                      <a:bgClr>
                        <a:schemeClr val="tx1">
                          <a:lumMod val="85000"/>
                          <a:lumOff val="15000"/>
                        </a:schemeClr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80000"/>
                        </a:lnSpc>
                      </a:pPr>
                      <a:r>
                        <a:rPr lang="ru-RU" sz="2000" b="1" i="0" u="none" strike="noStrike" noProof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–4 800 000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tx1"/>
                      </a:fgClr>
                      <a:bgClr>
                        <a:schemeClr val="tx1">
                          <a:lumMod val="85000"/>
                          <a:lumOff val="15000"/>
                        </a:schemeClr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80000"/>
                        </a:lnSpc>
                      </a:pPr>
                      <a:r>
                        <a:rPr lang="ru-RU" sz="2000" b="1" i="0" u="none" strike="noStrike" noProof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28 080 000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lnSpc>
                          <a:spcPct val="80000"/>
                        </a:lnSpc>
                      </a:pPr>
                      <a:r>
                        <a:rPr lang="ru-RU" sz="1400" b="0" i="0" u="none" strike="noStrike" noProof="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13 %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959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131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Рисунок 23" descr="Фотография профиля">
            <a:extLst>
              <a:ext uri="{FF2B5EF4-FFF2-40B4-BE49-F238E27FC236}">
                <a16:creationId xmlns:a16="http://schemas.microsoft.com/office/drawing/2014/main" id="{FC371A7F-EE65-4195-86A1-8ECED0B4207A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id="{CA4E43DC-79BE-45E7-A216-2671BD944C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ru-RU"/>
              <a:t>Никита Жданов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D4BFA3CF-DB91-465B-9E17-633218772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015449" y="3118312"/>
            <a:ext cx="2224042" cy="355118"/>
          </a:xfrm>
        </p:spPr>
        <p:txBody>
          <a:bodyPr rtlCol="0"/>
          <a:lstStyle/>
          <a:p>
            <a:pPr rtl="0"/>
            <a:r>
              <a:rPr lang="ru-RU" dirty="0"/>
              <a:t>Исполнительный директор</a:t>
            </a:r>
          </a:p>
        </p:txBody>
      </p:sp>
      <p:pic>
        <p:nvPicPr>
          <p:cNvPr id="26" name="Рисунок 25" descr="Фотография профиля">
            <a:extLst>
              <a:ext uri="{FF2B5EF4-FFF2-40B4-BE49-F238E27FC236}">
                <a16:creationId xmlns:a16="http://schemas.microsoft.com/office/drawing/2014/main" id="{A83B3A1A-1842-4B27-A578-D179E6A77E14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4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" r="65"/>
          <a:stretch>
            <a:fillRect/>
          </a:stretch>
        </p:blipFill>
        <p:spPr/>
      </p:pic>
      <p:sp>
        <p:nvSpPr>
          <p:cNvPr id="9" name="Текст 8">
            <a:extLst>
              <a:ext uri="{FF2B5EF4-FFF2-40B4-BE49-F238E27FC236}">
                <a16:creationId xmlns:a16="http://schemas.microsoft.com/office/drawing/2014/main" id="{52501EAB-3443-481B-9C04-A7B933F36285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008849" y="2418150"/>
            <a:ext cx="1680424" cy="656544"/>
          </a:xfrm>
        </p:spPr>
        <p:txBody>
          <a:bodyPr rtlCol="0"/>
          <a:lstStyle/>
          <a:p>
            <a:pPr rtl="0"/>
            <a:r>
              <a:rPr lang="ru-RU" dirty="0"/>
              <a:t>Светлана Коновалова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12184F99-4DD3-4944-ABFC-1BAC53C2B447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 rtlCol="0"/>
          <a:lstStyle/>
          <a:p>
            <a:pPr rtl="0"/>
            <a:r>
              <a:rPr lang="ru-RU"/>
              <a:t>Глава правления</a:t>
            </a:r>
          </a:p>
        </p:txBody>
      </p:sp>
      <p:pic>
        <p:nvPicPr>
          <p:cNvPr id="28" name="Рисунок 27" descr="Фотография профиля">
            <a:extLst>
              <a:ext uri="{FF2B5EF4-FFF2-40B4-BE49-F238E27FC236}">
                <a16:creationId xmlns:a16="http://schemas.microsoft.com/office/drawing/2014/main" id="{A0FEAE46-9AE4-4548-A546-E3A75A1EE344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5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Текст 11">
            <a:extLst>
              <a:ext uri="{FF2B5EF4-FFF2-40B4-BE49-F238E27FC236}">
                <a16:creationId xmlns:a16="http://schemas.microsoft.com/office/drawing/2014/main" id="{E7EDDEA1-898C-4B9E-891D-BE99BDBE10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 rtlCol="0"/>
          <a:lstStyle/>
          <a:p>
            <a:pPr rtl="0"/>
            <a:r>
              <a:rPr lang="ru-RU"/>
              <a:t>Виктор Игнатьев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0960DE56-ADD5-4F3F-BFE6-076D46045B33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10018062" y="3118312"/>
            <a:ext cx="1983437" cy="355118"/>
          </a:xfrm>
        </p:spPr>
        <p:txBody>
          <a:bodyPr rtlCol="0"/>
          <a:lstStyle/>
          <a:p>
            <a:pPr rtl="0"/>
            <a:r>
              <a:rPr lang="ru-RU" dirty="0"/>
              <a:t>Финансовый директор</a:t>
            </a:r>
          </a:p>
        </p:txBody>
      </p:sp>
      <p:pic>
        <p:nvPicPr>
          <p:cNvPr id="30" name="Рисунок 29" descr="Фотография профиля">
            <a:extLst>
              <a:ext uri="{FF2B5EF4-FFF2-40B4-BE49-F238E27FC236}">
                <a16:creationId xmlns:a16="http://schemas.microsoft.com/office/drawing/2014/main" id="{3FA97161-1437-4446-8F3D-9F9A8F4AA454}"/>
              </a:ext>
            </a:extLst>
          </p:cNvPr>
          <p:cNvPicPr>
            <a:picLocks noGrp="1" noChangeAspect="1"/>
          </p:cNvPicPr>
          <p:nvPr>
            <p:ph type="pic" sz="quarter" idx="55"/>
          </p:nvPr>
        </p:nvPicPr>
        <p:blipFill>
          <a:blip r:embed="rId6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Текст 14">
            <a:extLst>
              <a:ext uri="{FF2B5EF4-FFF2-40B4-BE49-F238E27FC236}">
                <a16:creationId xmlns:a16="http://schemas.microsoft.com/office/drawing/2014/main" id="{1A277DA6-6AF7-4645-85B6-E2DD818E96E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 rtlCol="0"/>
          <a:lstStyle/>
          <a:p>
            <a:pPr rtl="0"/>
            <a:r>
              <a:rPr lang="ru-RU"/>
              <a:t>Марта Артемьева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8F93D0B3-1EBC-4A31-B6D5-EB3DA64B9FB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2015449" y="4885027"/>
            <a:ext cx="2090638" cy="355118"/>
          </a:xfrm>
        </p:spPr>
        <p:txBody>
          <a:bodyPr rtlCol="0"/>
          <a:lstStyle/>
          <a:p>
            <a:pPr rtl="0"/>
            <a:r>
              <a:rPr lang="ru-RU" dirty="0"/>
              <a:t>Глава отдела эксплуатации</a:t>
            </a:r>
          </a:p>
        </p:txBody>
      </p:sp>
      <p:pic>
        <p:nvPicPr>
          <p:cNvPr id="32" name="Рисунок 31" descr="Фотография профиля">
            <a:extLst>
              <a:ext uri="{FF2B5EF4-FFF2-40B4-BE49-F238E27FC236}">
                <a16:creationId xmlns:a16="http://schemas.microsoft.com/office/drawing/2014/main" id="{BBB096B6-0847-4F89-83D8-A1DADF7112F6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7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8" name="Текст 17">
            <a:extLst>
              <a:ext uri="{FF2B5EF4-FFF2-40B4-BE49-F238E27FC236}">
                <a16:creationId xmlns:a16="http://schemas.microsoft.com/office/drawing/2014/main" id="{29A93B4B-935D-4D19-8CC5-5D8CC08FD022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 rtlCol="0"/>
          <a:lstStyle/>
          <a:p>
            <a:pPr rtl="0"/>
            <a:r>
              <a:rPr lang="ru-RU"/>
              <a:t>Марина Кузьмина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0F949A24-E239-4AB3-A3FC-EDFF83BDE9CA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6016755" y="4885027"/>
            <a:ext cx="2098545" cy="355118"/>
          </a:xfrm>
        </p:spPr>
        <p:txBody>
          <a:bodyPr rtlCol="0"/>
          <a:lstStyle/>
          <a:p>
            <a:pPr rtl="0"/>
            <a:r>
              <a:rPr lang="ru-RU" dirty="0"/>
              <a:t>Глава технического отдела</a:t>
            </a:r>
          </a:p>
        </p:txBody>
      </p:sp>
      <p:pic>
        <p:nvPicPr>
          <p:cNvPr id="34" name="Рисунок 33" descr="Фотография профиля">
            <a:extLst>
              <a:ext uri="{FF2B5EF4-FFF2-40B4-BE49-F238E27FC236}">
                <a16:creationId xmlns:a16="http://schemas.microsoft.com/office/drawing/2014/main" id="{2A7A440D-D1A9-486C-9C65-A36D410B9465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>
          <a:blip r:embed="rId8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1" name="Текст 20">
            <a:extLst>
              <a:ext uri="{FF2B5EF4-FFF2-40B4-BE49-F238E27FC236}">
                <a16:creationId xmlns:a16="http://schemas.microsoft.com/office/drawing/2014/main" id="{C30081B2-8CBF-44F8-A13B-DEFA7589439A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 rtlCol="0"/>
          <a:lstStyle/>
          <a:p>
            <a:pPr rtl="0"/>
            <a:r>
              <a:rPr lang="ru-RU"/>
              <a:t>Татьяна Селезнева</a:t>
            </a:r>
          </a:p>
        </p:txBody>
      </p:sp>
      <p:sp>
        <p:nvSpPr>
          <p:cNvPr id="22" name="Текст 21">
            <a:extLst>
              <a:ext uri="{FF2B5EF4-FFF2-40B4-BE49-F238E27FC236}">
                <a16:creationId xmlns:a16="http://schemas.microsoft.com/office/drawing/2014/main" id="{4B311816-FA44-451E-99BA-593D9A59D4AB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10018063" y="4885027"/>
            <a:ext cx="1879528" cy="355118"/>
          </a:xfrm>
        </p:spPr>
        <p:txBody>
          <a:bodyPr rtlCol="0"/>
          <a:lstStyle/>
          <a:p>
            <a:pPr rtl="0"/>
            <a:r>
              <a:rPr lang="ru-RU" dirty="0"/>
              <a:t>Творческий директор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6D7CEBE-50B8-4649-B7B3-12F0A0675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Команда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083AE5C-EF68-4A2B-9566-EDAB608739BA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 rtlCol="0"/>
          <a:lstStyle/>
          <a:p>
            <a:pPr rtl="0"/>
            <a:r>
              <a:rPr lang="ru-RU"/>
              <a:t>Страница </a:t>
            </a:r>
            <a:fld id="{19B51A1E-902D-48AF-9020-955120F399B6}" type="slidenum">
              <a:rPr lang="ru-RU" smtClean="0"/>
              <a:pPr/>
              <a:t>19</a:t>
            </a:fld>
            <a:endParaRPr lang="ru-RU"/>
          </a:p>
        </p:txBody>
      </p:sp>
      <p:sp>
        <p:nvSpPr>
          <p:cNvPr id="64" name="Овал 63" descr="Светящийся шар">
            <a:extLst>
              <a:ext uri="{FF2B5EF4-FFF2-40B4-BE49-F238E27FC236}">
                <a16:creationId xmlns:a16="http://schemas.microsoft.com/office/drawing/2014/main" id="{DE52A067-CAF7-484C-A382-836FBA8786F9}"/>
              </a:ext>
            </a:extLst>
          </p:cNvPr>
          <p:cNvSpPr/>
          <p:nvPr/>
        </p:nvSpPr>
        <p:spPr>
          <a:xfrm>
            <a:off x="9213030" y="3933372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sp>
        <p:nvSpPr>
          <p:cNvPr id="65" name="Овал 64" descr="Светящийся шар">
            <a:extLst>
              <a:ext uri="{FF2B5EF4-FFF2-40B4-BE49-F238E27FC236}">
                <a16:creationId xmlns:a16="http://schemas.microsoft.com/office/drawing/2014/main" id="{AD2377F1-9AF2-47EB-9582-454EB0C422F5}"/>
              </a:ext>
            </a:extLst>
          </p:cNvPr>
          <p:cNvSpPr/>
          <p:nvPr/>
        </p:nvSpPr>
        <p:spPr>
          <a:xfrm>
            <a:off x="5601158" y="3321271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253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85B41C8-4B55-458F-878B-550AD24B1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ru-RU"/>
              <a:t>Страница </a:t>
            </a:r>
            <a:fld id="{19B51A1E-902D-48AF-9020-955120F399B6}" type="slidenum">
              <a:rPr lang="ru-RU" smtClean="0"/>
              <a:pPr rtl="0"/>
              <a:t>2</a:t>
            </a:fld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3161DAB-3A3E-48FC-9143-482C63BB1C0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 rtlCol="0"/>
          <a:lstStyle/>
          <a:p>
            <a:pPr rtl="0"/>
            <a:r>
              <a:rPr lang="ru-RU"/>
              <a:t>Lorem </a:t>
            </a:r>
            <a:r>
              <a:rPr lang="ru-RU" noProof="1"/>
              <a:t>ipsum dolor sit amet, consectetur adipiscing elit. </a:t>
            </a:r>
          </a:p>
          <a:p>
            <a:pPr rtl="0"/>
            <a:r>
              <a:rPr lang="ru-RU" noProof="1"/>
              <a:t>Ut fermentum a magna ut eleifend. Integer convallis suscipit ante eu varius. </a:t>
            </a:r>
          </a:p>
          <a:p>
            <a:pPr rtl="0"/>
            <a:r>
              <a:rPr lang="ru-RU" noProof="1"/>
              <a:t>Morbi a purus dolor. Suspendisse sit amet ipsum finibus justo viverra blandit. </a:t>
            </a:r>
          </a:p>
          <a:p>
            <a:pPr rtl="0"/>
            <a:r>
              <a:rPr lang="ru-RU" noProof="1"/>
              <a:t>Ut congue quis tortor eget sodales. 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en-US" dirty="0"/>
              <a:t>Any plans, from sand to witches, even sandwiches</a:t>
            </a:r>
            <a:endParaRPr lang="ru-RU" dirty="0"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8E41F722-BA6E-4DCA-864E-876ECDFB53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77124" y="4608000"/>
            <a:ext cx="4124325" cy="1800000"/>
          </a:xfrm>
        </p:spPr>
        <p:txBody>
          <a:bodyPr rtlCol="0"/>
          <a:lstStyle/>
          <a:p>
            <a:pPr rtl="0"/>
            <a:r>
              <a:rPr lang="ru-RU"/>
              <a:t>Lorem </a:t>
            </a:r>
            <a:r>
              <a:rPr lang="ru-RU" noProof="1"/>
              <a:t>ipsum dolor sit amet, consectetur adipiscing elit. Etiam aliquet eu mi quis lacinia. Ut fermentum a magna ut.</a:t>
            </a:r>
          </a:p>
        </p:txBody>
      </p:sp>
      <p:grpSp>
        <p:nvGrpSpPr>
          <p:cNvPr id="31" name="Группа 30" descr="Декоративный элемент">
            <a:extLst>
              <a:ext uri="{FF2B5EF4-FFF2-40B4-BE49-F238E27FC236}">
                <a16:creationId xmlns:a16="http://schemas.microsoft.com/office/drawing/2014/main" id="{A899F6F6-5846-4520-8EA6-DE53C5F0C7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699827" y="846814"/>
            <a:ext cx="4025781" cy="2720745"/>
            <a:chOff x="7699827" y="846814"/>
            <a:chExt cx="4025781" cy="2720745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A52A5BC6-0335-4C37-95CC-316A81DB1506}"/>
                </a:ext>
              </a:extLst>
            </p:cNvPr>
            <p:cNvSpPr/>
            <p:nvPr/>
          </p:nvSpPr>
          <p:spPr>
            <a:xfrm>
              <a:off x="8182897" y="1713921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/>
            </a:p>
          </p:txBody>
        </p:sp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752F453A-57F5-4901-A8A9-F1625EA46C5E}"/>
                </a:ext>
              </a:extLst>
            </p:cNvPr>
            <p:cNvSpPr/>
            <p:nvPr/>
          </p:nvSpPr>
          <p:spPr>
            <a:xfrm>
              <a:off x="11201630" y="2022136"/>
              <a:ext cx="399819" cy="40610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/>
            </a:p>
          </p:txBody>
        </p:sp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9D39D4C1-97D9-4F9B-8ABC-9865E6AC0568}"/>
                </a:ext>
              </a:extLst>
            </p:cNvPr>
            <p:cNvSpPr/>
            <p:nvPr/>
          </p:nvSpPr>
          <p:spPr>
            <a:xfrm>
              <a:off x="9754515" y="2186345"/>
              <a:ext cx="77685" cy="7768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D7B2ABD9-2D46-41E8-A98C-92B3AD82825E}"/>
                </a:ext>
              </a:extLst>
            </p:cNvPr>
            <p:cNvSpPr/>
            <p:nvPr/>
          </p:nvSpPr>
          <p:spPr>
            <a:xfrm>
              <a:off x="8676163" y="846814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/>
            </a:p>
          </p:txBody>
        </p: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C05530FC-EFC1-4DB0-AA9C-798C7CB96D95}"/>
                </a:ext>
              </a:extLst>
            </p:cNvPr>
            <p:cNvCxnSpPr>
              <a:cxnSpLocks/>
            </p:cNvCxnSpPr>
            <p:nvPr/>
          </p:nvCxnSpPr>
          <p:spPr>
            <a:xfrm>
              <a:off x="7699827" y="2225187"/>
              <a:ext cx="4025781" cy="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3ADCB067-D886-41C5-A83B-3EA98E194C6D}"/>
                </a:ext>
              </a:extLst>
            </p:cNvPr>
            <p:cNvSpPr/>
            <p:nvPr/>
          </p:nvSpPr>
          <p:spPr>
            <a:xfrm>
              <a:off x="8676163" y="2207187"/>
              <a:ext cx="36000" cy="36000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4EC7057A-03E0-4875-BBFC-A48287F17198}"/>
                </a:ext>
              </a:extLst>
            </p:cNvPr>
            <p:cNvSpPr/>
            <p:nvPr/>
          </p:nvSpPr>
          <p:spPr>
            <a:xfrm>
              <a:off x="8837524" y="2905351"/>
              <a:ext cx="248256" cy="252158"/>
            </a:xfrm>
            <a:prstGeom prst="ellipse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81800EBC-271F-4F7A-B2FD-DB4DDA95DE3E}"/>
                </a:ext>
              </a:extLst>
            </p:cNvPr>
            <p:cNvSpPr/>
            <p:nvPr/>
          </p:nvSpPr>
          <p:spPr>
            <a:xfrm>
              <a:off x="7886691" y="2146902"/>
              <a:ext cx="154147" cy="156570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/>
            </a:p>
          </p:txBody>
        </p: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AF2B326A-0599-4ECB-9889-DBFEDED371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3160" y="2225010"/>
              <a:ext cx="1269930" cy="126993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956D16E-09C6-4949-B635-514F6B75849C}"/>
              </a:ext>
            </a:extLst>
          </p:cNvPr>
          <p:cNvSpPr/>
          <p:nvPr/>
        </p:nvSpPr>
        <p:spPr>
          <a:xfrm>
            <a:off x="10688307" y="91033"/>
            <a:ext cx="1426464" cy="616226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KZ"/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C90EB42-B177-446B-A2FD-963C39DBC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0107" y="168998"/>
            <a:ext cx="1196052" cy="101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28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4E70AE6-D9C2-4E1B-A376-A7A7DEE1E8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r>
              <a:rPr lang="ru-RU" dirty="0"/>
              <a:t>Страница </a:t>
            </a:r>
            <a:fld id="{19B51A1E-902D-48AF-9020-955120F399B6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25BC95-9A61-42D6-889E-D19E72BED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Финансирование</a:t>
            </a:r>
          </a:p>
        </p:txBody>
      </p:sp>
      <p:grpSp>
        <p:nvGrpSpPr>
          <p:cNvPr id="10" name="Группа 9" title="Категория финансирования (с группировкой)">
            <a:extLst>
              <a:ext uri="{FF2B5EF4-FFF2-40B4-BE49-F238E27FC236}">
                <a16:creationId xmlns:a16="http://schemas.microsoft.com/office/drawing/2014/main" id="{78FA785D-9264-466B-AEAA-8E2A8AC23BFF}"/>
              </a:ext>
            </a:extLst>
          </p:cNvPr>
          <p:cNvGrpSpPr/>
          <p:nvPr/>
        </p:nvGrpSpPr>
        <p:grpSpPr>
          <a:xfrm>
            <a:off x="883227" y="1158373"/>
            <a:ext cx="2991765" cy="1634164"/>
            <a:chOff x="100244" y="993330"/>
            <a:chExt cx="2991765" cy="1634164"/>
          </a:xfrm>
        </p:grpSpPr>
        <p:sp>
          <p:nvSpPr>
            <p:cNvPr id="11" name="Текст 80">
              <a:extLst>
                <a:ext uri="{FF2B5EF4-FFF2-40B4-BE49-F238E27FC236}">
                  <a16:creationId xmlns:a16="http://schemas.microsoft.com/office/drawing/2014/main" id="{9C4D3443-BA55-4194-A10B-882214472236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1910839"/>
              <a:ext cx="2391394" cy="716655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rtl="0">
                <a:buNone/>
              </a:pPr>
              <a:r>
                <a:rPr lang="ru-RU" sz="1400" dirty="0" err="1">
                  <a:solidFill>
                    <a:schemeClr val="bg1"/>
                  </a:solidFill>
                </a:rPr>
                <a:t>Lorem</a:t>
              </a:r>
              <a:r>
                <a:rPr lang="ru-RU" sz="1400" dirty="0">
                  <a:solidFill>
                    <a:schemeClr val="bg1"/>
                  </a:solidFill>
                </a:rPr>
                <a:t> </a:t>
              </a:r>
              <a:r>
                <a:rPr lang="ru-RU" sz="1400" noProof="1">
                  <a:solidFill>
                    <a:schemeClr val="bg1"/>
                  </a:solidFill>
                </a:rPr>
                <a:t>ipsum dolor sit amet, consectetur adipiscing elit. </a:t>
              </a:r>
            </a:p>
          </p:txBody>
        </p:sp>
        <p:sp>
          <p:nvSpPr>
            <p:cNvPr id="12" name="Текст 80">
              <a:extLst>
                <a:ext uri="{FF2B5EF4-FFF2-40B4-BE49-F238E27FC236}">
                  <a16:creationId xmlns:a16="http://schemas.microsoft.com/office/drawing/2014/main" id="{4715C3E6-4EE7-4EA6-87A1-B6B0BA92431F}"/>
                </a:ext>
              </a:extLst>
            </p:cNvPr>
            <p:cNvSpPr txBox="1">
              <a:spLocks/>
            </p:cNvSpPr>
            <p:nvPr/>
          </p:nvSpPr>
          <p:spPr>
            <a:xfrm>
              <a:off x="100244" y="1504110"/>
              <a:ext cx="2926453" cy="272762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rtl="0">
                <a:buNone/>
              </a:pPr>
              <a:r>
                <a:rPr lang="ru-RU" dirty="0">
                  <a:solidFill>
                    <a:schemeClr val="bg1"/>
                  </a:solidFill>
                </a:rPr>
                <a:t>Категория финансирования</a:t>
              </a:r>
            </a:p>
          </p:txBody>
        </p:sp>
        <p:pic>
          <p:nvPicPr>
            <p:cNvPr id="13" name="Графический объект 12" descr="Значок&#10;Сеть">
              <a:extLst>
                <a:ext uri="{FF2B5EF4-FFF2-40B4-BE49-F238E27FC236}">
                  <a16:creationId xmlns:a16="http://schemas.microsoft.com/office/drawing/2014/main" id="{118AC668-E5B7-477C-BBB6-9FB87CCCB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75854" y="993330"/>
              <a:ext cx="516155" cy="516155"/>
            </a:xfrm>
            <a:prstGeom prst="rect">
              <a:avLst/>
            </a:prstGeom>
          </p:spPr>
        </p:pic>
      </p:grpSp>
      <p:grpSp>
        <p:nvGrpSpPr>
          <p:cNvPr id="18" name="Группа 17" title="Категория финансирования (с группировкой)">
            <a:extLst>
              <a:ext uri="{FF2B5EF4-FFF2-40B4-BE49-F238E27FC236}">
                <a16:creationId xmlns:a16="http://schemas.microsoft.com/office/drawing/2014/main" id="{990D619C-FBD3-434E-BFD3-36EFCE176C70}"/>
              </a:ext>
            </a:extLst>
          </p:cNvPr>
          <p:cNvGrpSpPr/>
          <p:nvPr/>
        </p:nvGrpSpPr>
        <p:grpSpPr>
          <a:xfrm>
            <a:off x="601682" y="4610045"/>
            <a:ext cx="3273310" cy="1669940"/>
            <a:chOff x="-198694" y="2759296"/>
            <a:chExt cx="3273310" cy="1669940"/>
          </a:xfrm>
        </p:grpSpPr>
        <p:sp>
          <p:nvSpPr>
            <p:cNvPr id="19" name="Текст 80">
              <a:extLst>
                <a:ext uri="{FF2B5EF4-FFF2-40B4-BE49-F238E27FC236}">
                  <a16:creationId xmlns:a16="http://schemas.microsoft.com/office/drawing/2014/main" id="{A6878129-A39E-41EB-9E23-2A32984D7CAC}"/>
                </a:ext>
              </a:extLst>
            </p:cNvPr>
            <p:cNvSpPr txBox="1">
              <a:spLocks/>
            </p:cNvSpPr>
            <p:nvPr/>
          </p:nvSpPr>
          <p:spPr>
            <a:xfrm>
              <a:off x="428369" y="3712581"/>
              <a:ext cx="2598328" cy="716655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rtl="0">
                <a:buNone/>
              </a:pPr>
              <a:r>
                <a:rPr lang="ru-RU" sz="1400" dirty="0" err="1">
                  <a:solidFill>
                    <a:schemeClr val="bg1"/>
                  </a:solidFill>
                </a:rPr>
                <a:t>Lorem</a:t>
              </a:r>
              <a:r>
                <a:rPr lang="ru-RU" sz="1400" dirty="0">
                  <a:solidFill>
                    <a:schemeClr val="bg1"/>
                  </a:solidFill>
                </a:rPr>
                <a:t> </a:t>
              </a:r>
              <a:r>
                <a:rPr lang="ru-RU" sz="1400" noProof="1">
                  <a:solidFill>
                    <a:schemeClr val="bg1"/>
                  </a:solidFill>
                </a:rPr>
                <a:t>ipsum dolor sit amet, consectetur adipiscing elit. </a:t>
              </a:r>
            </a:p>
          </p:txBody>
        </p:sp>
        <p:sp>
          <p:nvSpPr>
            <p:cNvPr id="20" name="Текст 80">
              <a:extLst>
                <a:ext uri="{FF2B5EF4-FFF2-40B4-BE49-F238E27FC236}">
                  <a16:creationId xmlns:a16="http://schemas.microsoft.com/office/drawing/2014/main" id="{26769ACA-7442-4E40-A854-8DF89988D616}"/>
                </a:ext>
              </a:extLst>
            </p:cNvPr>
            <p:cNvSpPr txBox="1">
              <a:spLocks/>
            </p:cNvSpPr>
            <p:nvPr/>
          </p:nvSpPr>
          <p:spPr>
            <a:xfrm>
              <a:off x="-198694" y="3305852"/>
              <a:ext cx="3225391" cy="272762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rtl="0">
                <a:buNone/>
              </a:pPr>
              <a:r>
                <a:rPr lang="ru-RU" dirty="0">
                  <a:solidFill>
                    <a:schemeClr val="bg1"/>
                  </a:solidFill>
                </a:rPr>
                <a:t>Категория финансирования</a:t>
              </a:r>
            </a:p>
          </p:txBody>
        </p:sp>
        <p:pic>
          <p:nvPicPr>
            <p:cNvPr id="21" name="Графический объект 20" descr="Значок&#10;Газета">
              <a:extLst>
                <a:ext uri="{FF2B5EF4-FFF2-40B4-BE49-F238E27FC236}">
                  <a16:creationId xmlns:a16="http://schemas.microsoft.com/office/drawing/2014/main" id="{08C706D0-602E-4E70-8D49-B7A3F8463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58461" y="2759296"/>
              <a:ext cx="516155" cy="516155"/>
            </a:xfrm>
            <a:prstGeom prst="rect">
              <a:avLst/>
            </a:prstGeom>
          </p:spPr>
        </p:pic>
      </p:grpSp>
      <p:grpSp>
        <p:nvGrpSpPr>
          <p:cNvPr id="14" name="Группа 13" title="Категория финансирования (с группировкой)">
            <a:extLst>
              <a:ext uri="{FF2B5EF4-FFF2-40B4-BE49-F238E27FC236}">
                <a16:creationId xmlns:a16="http://schemas.microsoft.com/office/drawing/2014/main" id="{B1EA58AE-DF29-4AFB-8B2D-5941C37C8B1C}"/>
              </a:ext>
            </a:extLst>
          </p:cNvPr>
          <p:cNvGrpSpPr/>
          <p:nvPr/>
        </p:nvGrpSpPr>
        <p:grpSpPr>
          <a:xfrm>
            <a:off x="8183841" y="1025022"/>
            <a:ext cx="2975220" cy="1657889"/>
            <a:chOff x="635303" y="4653927"/>
            <a:chExt cx="2975220" cy="1657889"/>
          </a:xfrm>
        </p:grpSpPr>
        <p:sp>
          <p:nvSpPr>
            <p:cNvPr id="15" name="Текст 80">
              <a:extLst>
                <a:ext uri="{FF2B5EF4-FFF2-40B4-BE49-F238E27FC236}">
                  <a16:creationId xmlns:a16="http://schemas.microsoft.com/office/drawing/2014/main" id="{5CC120CE-241B-46BF-81A1-D0E5864C86E8}"/>
                </a:ext>
              </a:extLst>
            </p:cNvPr>
            <p:cNvSpPr txBox="1">
              <a:spLocks/>
            </p:cNvSpPr>
            <p:nvPr/>
          </p:nvSpPr>
          <p:spPr>
            <a:xfrm>
              <a:off x="684071" y="5595161"/>
              <a:ext cx="2391394" cy="716655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rtl="0">
                <a:buNone/>
              </a:pPr>
              <a:r>
                <a:rPr lang="ru-RU" sz="1400" dirty="0" err="1">
                  <a:solidFill>
                    <a:schemeClr val="bg1"/>
                  </a:solidFill>
                </a:rPr>
                <a:t>Lorem</a:t>
              </a:r>
              <a:r>
                <a:rPr lang="ru-RU" sz="1400" dirty="0">
                  <a:solidFill>
                    <a:schemeClr val="bg1"/>
                  </a:solidFill>
                </a:rPr>
                <a:t> </a:t>
              </a:r>
              <a:r>
                <a:rPr lang="ru-RU" sz="1400" noProof="1">
                  <a:solidFill>
                    <a:schemeClr val="bg1"/>
                  </a:solidFill>
                </a:rPr>
                <a:t>ipsum dolor sit amet, consectetur adipiscing elit. </a:t>
              </a:r>
            </a:p>
          </p:txBody>
        </p:sp>
        <p:sp>
          <p:nvSpPr>
            <p:cNvPr id="16" name="Текст 80">
              <a:extLst>
                <a:ext uri="{FF2B5EF4-FFF2-40B4-BE49-F238E27FC236}">
                  <a16:creationId xmlns:a16="http://schemas.microsoft.com/office/drawing/2014/main" id="{2967B6E6-8BEF-4CB1-8225-6569B5BC6BEC}"/>
                </a:ext>
              </a:extLst>
            </p:cNvPr>
            <p:cNvSpPr txBox="1">
              <a:spLocks/>
            </p:cNvSpPr>
            <p:nvPr/>
          </p:nvSpPr>
          <p:spPr>
            <a:xfrm>
              <a:off x="684070" y="5188432"/>
              <a:ext cx="2926453" cy="272762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rtl="0">
                <a:buNone/>
              </a:pPr>
              <a:r>
                <a:rPr lang="ru-RU" dirty="0">
                  <a:solidFill>
                    <a:schemeClr val="bg1"/>
                  </a:solidFill>
                </a:rPr>
                <a:t>Категория финансирования</a:t>
              </a:r>
            </a:p>
          </p:txBody>
        </p:sp>
        <p:pic>
          <p:nvPicPr>
            <p:cNvPr id="17" name="Графический объект 16" descr="Значок&#10;Спутник">
              <a:extLst>
                <a:ext uri="{FF2B5EF4-FFF2-40B4-BE49-F238E27FC236}">
                  <a16:creationId xmlns:a16="http://schemas.microsoft.com/office/drawing/2014/main" id="{07C77A0A-D269-44E9-A32D-6A9CEC70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5303" y="4653927"/>
              <a:ext cx="516155" cy="516155"/>
            </a:xfrm>
            <a:prstGeom prst="rect">
              <a:avLst/>
            </a:prstGeom>
          </p:spPr>
        </p:pic>
      </p:grpSp>
      <p:grpSp>
        <p:nvGrpSpPr>
          <p:cNvPr id="6" name="Группа 5" title="Категория финансирования (с группировкой)">
            <a:extLst>
              <a:ext uri="{FF2B5EF4-FFF2-40B4-BE49-F238E27FC236}">
                <a16:creationId xmlns:a16="http://schemas.microsoft.com/office/drawing/2014/main" id="{059A3F79-6A32-438A-BEFD-DD7037DBEFCC}"/>
              </a:ext>
            </a:extLst>
          </p:cNvPr>
          <p:cNvGrpSpPr/>
          <p:nvPr/>
        </p:nvGrpSpPr>
        <p:grpSpPr>
          <a:xfrm>
            <a:off x="8183841" y="4448189"/>
            <a:ext cx="2955277" cy="1962347"/>
            <a:chOff x="8881417" y="2258575"/>
            <a:chExt cx="2955277" cy="1962347"/>
          </a:xfrm>
        </p:grpSpPr>
        <p:sp>
          <p:nvSpPr>
            <p:cNvPr id="7" name="Текст 80">
              <a:extLst>
                <a:ext uri="{FF2B5EF4-FFF2-40B4-BE49-F238E27FC236}">
                  <a16:creationId xmlns:a16="http://schemas.microsoft.com/office/drawing/2014/main" id="{7B15D9A6-030E-40B4-B9A4-32A3302EF94F}"/>
                </a:ext>
              </a:extLst>
            </p:cNvPr>
            <p:cNvSpPr txBox="1">
              <a:spLocks/>
            </p:cNvSpPr>
            <p:nvPr/>
          </p:nvSpPr>
          <p:spPr>
            <a:xfrm>
              <a:off x="8930185" y="3316332"/>
              <a:ext cx="2671873" cy="904590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rtl="0">
                <a:buNone/>
              </a:pPr>
              <a:r>
                <a:rPr lang="ru-RU" sz="1400" dirty="0" err="1">
                  <a:solidFill>
                    <a:schemeClr val="bg1"/>
                  </a:solidFill>
                </a:rPr>
                <a:t>Lorem</a:t>
              </a:r>
              <a:r>
                <a:rPr lang="ru-RU" sz="1400" dirty="0">
                  <a:solidFill>
                    <a:schemeClr val="bg1"/>
                  </a:solidFill>
                </a:rPr>
                <a:t> </a:t>
              </a:r>
              <a:r>
                <a:rPr lang="ru-RU" sz="1400" noProof="1">
                  <a:solidFill>
                    <a:schemeClr val="bg1"/>
                  </a:solidFill>
                </a:rPr>
                <a:t>ipsum dolor sit amet, consectetur adipiscing elit. </a:t>
              </a:r>
            </a:p>
          </p:txBody>
        </p:sp>
        <p:sp>
          <p:nvSpPr>
            <p:cNvPr id="8" name="Текст 80">
              <a:extLst>
                <a:ext uri="{FF2B5EF4-FFF2-40B4-BE49-F238E27FC236}">
                  <a16:creationId xmlns:a16="http://schemas.microsoft.com/office/drawing/2014/main" id="{78127210-F620-4F8A-89B7-C0962F01ABC5}"/>
                </a:ext>
              </a:extLst>
            </p:cNvPr>
            <p:cNvSpPr txBox="1">
              <a:spLocks/>
            </p:cNvSpPr>
            <p:nvPr/>
          </p:nvSpPr>
          <p:spPr>
            <a:xfrm>
              <a:off x="8910241" y="2909603"/>
              <a:ext cx="2926453" cy="272762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rtl="0">
                <a:buNone/>
              </a:pPr>
              <a:r>
                <a:rPr lang="ru-RU" dirty="0">
                  <a:solidFill>
                    <a:schemeClr val="bg1"/>
                  </a:solidFill>
                </a:rPr>
                <a:t>Категория финансирования</a:t>
              </a:r>
            </a:p>
          </p:txBody>
        </p:sp>
        <p:pic>
          <p:nvPicPr>
            <p:cNvPr id="9" name="Графический объект 8" descr="Значок&#10;Центр мишени">
              <a:extLst>
                <a:ext uri="{FF2B5EF4-FFF2-40B4-BE49-F238E27FC236}">
                  <a16:creationId xmlns:a16="http://schemas.microsoft.com/office/drawing/2014/main" id="{EB5DF1D7-3FD9-42D6-BEE4-A0BE87154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881417" y="2258575"/>
              <a:ext cx="567771" cy="567771"/>
            </a:xfrm>
            <a:prstGeom prst="rect">
              <a:avLst/>
            </a:prstGeom>
          </p:spPr>
        </p:pic>
      </p:grpSp>
      <p:sp>
        <p:nvSpPr>
          <p:cNvPr id="36" name="Овал 35" descr="Декоративный элемент">
            <a:extLst>
              <a:ext uri="{FF2B5EF4-FFF2-40B4-BE49-F238E27FC236}">
                <a16:creationId xmlns:a16="http://schemas.microsoft.com/office/drawing/2014/main" id="{55CD0478-9252-47FB-9703-B19F4329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56673" y="2252973"/>
            <a:ext cx="2678654" cy="2720745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dirty="0"/>
          </a:p>
        </p:txBody>
      </p:sp>
      <p:graphicFrame>
        <p:nvGraphicFramePr>
          <p:cNvPr id="5" name="Диаграмма 4" title="Диаграмма финансирования">
            <a:extLst>
              <a:ext uri="{FF2B5EF4-FFF2-40B4-BE49-F238E27FC236}">
                <a16:creationId xmlns:a16="http://schemas.microsoft.com/office/drawing/2014/main" id="{6B5B5567-9EC0-4D32-9FDA-A396C361FC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5570991"/>
              </p:ext>
            </p:extLst>
          </p:nvPr>
        </p:nvGraphicFramePr>
        <p:xfrm>
          <a:off x="4708857" y="2244534"/>
          <a:ext cx="2774286" cy="27376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pSp>
        <p:nvGrpSpPr>
          <p:cNvPr id="39" name="Группа 38" descr="Стрелка выноски">
            <a:extLst>
              <a:ext uri="{FF2B5EF4-FFF2-40B4-BE49-F238E27FC236}">
                <a16:creationId xmlns:a16="http://schemas.microsoft.com/office/drawing/2014/main" id="{9DAC4825-9A54-42A2-962A-529509E88C7A}"/>
              </a:ext>
            </a:extLst>
          </p:cNvPr>
          <p:cNvGrpSpPr/>
          <p:nvPr/>
        </p:nvGrpSpPr>
        <p:grpSpPr>
          <a:xfrm>
            <a:off x="7082870" y="1827903"/>
            <a:ext cx="959302" cy="369173"/>
            <a:chOff x="7082870" y="1827903"/>
            <a:chExt cx="959302" cy="369173"/>
          </a:xfrm>
        </p:grpSpPr>
        <p:grpSp>
          <p:nvGrpSpPr>
            <p:cNvPr id="22" name="Группа 21" descr="Стрелки выносок&#10;">
              <a:extLst>
                <a:ext uri="{FF2B5EF4-FFF2-40B4-BE49-F238E27FC236}">
                  <a16:creationId xmlns:a16="http://schemas.microsoft.com/office/drawing/2014/main" id="{286F7A2F-659A-4006-8D19-8ED4E02D58D6}"/>
                </a:ext>
              </a:extLst>
            </p:cNvPr>
            <p:cNvGrpSpPr/>
            <p:nvPr/>
          </p:nvGrpSpPr>
          <p:grpSpPr>
            <a:xfrm>
              <a:off x="7206959" y="1827903"/>
              <a:ext cx="835213" cy="340983"/>
              <a:chOff x="10085433" y="2368574"/>
              <a:chExt cx="1470538" cy="648934"/>
            </a:xfrm>
          </p:grpSpPr>
          <p:cxnSp>
            <p:nvCxnSpPr>
              <p:cNvPr id="23" name="Прямая соединительная линия 22">
                <a:extLst>
                  <a:ext uri="{FF2B5EF4-FFF2-40B4-BE49-F238E27FC236}">
                    <a16:creationId xmlns:a16="http://schemas.microsoft.com/office/drawing/2014/main" id="{D84E44BF-58C4-4DA8-B6B1-C9E9A39EB2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35525" y="2412045"/>
                <a:ext cx="1320446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13AFC16D-113E-464A-BC6B-A0684D4FEE9D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0" flipH="1">
                <a:off x="9760966" y="2693041"/>
                <a:ext cx="648934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952D9B15-BAD5-4589-9448-485063A71209}"/>
                </a:ext>
              </a:extLst>
            </p:cNvPr>
            <p:cNvSpPr/>
            <p:nvPr/>
          </p:nvSpPr>
          <p:spPr>
            <a:xfrm>
              <a:off x="7082870" y="2119391"/>
              <a:ext cx="77685" cy="7768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</p:grpSp>
      <p:grpSp>
        <p:nvGrpSpPr>
          <p:cNvPr id="40" name="Группа 39" descr="Стрелка выноски">
            <a:extLst>
              <a:ext uri="{FF2B5EF4-FFF2-40B4-BE49-F238E27FC236}">
                <a16:creationId xmlns:a16="http://schemas.microsoft.com/office/drawing/2014/main" id="{71EA6190-6EC5-43F9-B1F3-CFD84A0B1B28}"/>
              </a:ext>
            </a:extLst>
          </p:cNvPr>
          <p:cNvGrpSpPr/>
          <p:nvPr/>
        </p:nvGrpSpPr>
        <p:grpSpPr>
          <a:xfrm flipV="1">
            <a:off x="7082870" y="5066749"/>
            <a:ext cx="959302" cy="369173"/>
            <a:chOff x="7082870" y="1827903"/>
            <a:chExt cx="959302" cy="369173"/>
          </a:xfrm>
        </p:grpSpPr>
        <p:grpSp>
          <p:nvGrpSpPr>
            <p:cNvPr id="41" name="Группа 40" descr="Стрелки выносок&#10;">
              <a:extLst>
                <a:ext uri="{FF2B5EF4-FFF2-40B4-BE49-F238E27FC236}">
                  <a16:creationId xmlns:a16="http://schemas.microsoft.com/office/drawing/2014/main" id="{66F2F9DE-5AA0-4D39-A6ED-143F9CE93555}"/>
                </a:ext>
              </a:extLst>
            </p:cNvPr>
            <p:cNvGrpSpPr/>
            <p:nvPr/>
          </p:nvGrpSpPr>
          <p:grpSpPr>
            <a:xfrm>
              <a:off x="7206959" y="1827903"/>
              <a:ext cx="835213" cy="340983"/>
              <a:chOff x="10085433" y="2368574"/>
              <a:chExt cx="1470538" cy="648934"/>
            </a:xfrm>
          </p:grpSpPr>
          <p:cxnSp>
            <p:nvCxnSpPr>
              <p:cNvPr id="43" name="Прямая соединительная линия 42">
                <a:extLst>
                  <a:ext uri="{FF2B5EF4-FFF2-40B4-BE49-F238E27FC236}">
                    <a16:creationId xmlns:a16="http://schemas.microsoft.com/office/drawing/2014/main" id="{960185B8-C077-4BA0-8860-920CFE0747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35525" y="2412045"/>
                <a:ext cx="1320446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Прямая соединительная линия 43">
                <a:extLst>
                  <a:ext uri="{FF2B5EF4-FFF2-40B4-BE49-F238E27FC236}">
                    <a16:creationId xmlns:a16="http://schemas.microsoft.com/office/drawing/2014/main" id="{7AF601F2-F361-47E6-AE42-E3EF48D83FB7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0" flipH="1">
                <a:off x="9760966" y="2693041"/>
                <a:ext cx="648934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356B49CC-05C2-4BBD-B39E-15C55FE78A80}"/>
                </a:ext>
              </a:extLst>
            </p:cNvPr>
            <p:cNvSpPr/>
            <p:nvPr/>
          </p:nvSpPr>
          <p:spPr>
            <a:xfrm>
              <a:off x="7082870" y="2119391"/>
              <a:ext cx="77685" cy="7768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</p:grpSp>
      <p:grpSp>
        <p:nvGrpSpPr>
          <p:cNvPr id="45" name="Группа 44" descr="Стрелка выноски">
            <a:extLst>
              <a:ext uri="{FF2B5EF4-FFF2-40B4-BE49-F238E27FC236}">
                <a16:creationId xmlns:a16="http://schemas.microsoft.com/office/drawing/2014/main" id="{86C9F581-3561-4AF1-B390-F754274458A3}"/>
              </a:ext>
            </a:extLst>
          </p:cNvPr>
          <p:cNvGrpSpPr/>
          <p:nvPr/>
        </p:nvGrpSpPr>
        <p:grpSpPr>
          <a:xfrm flipH="1">
            <a:off x="4178480" y="1827903"/>
            <a:ext cx="959302" cy="369173"/>
            <a:chOff x="7082870" y="1827903"/>
            <a:chExt cx="959302" cy="369173"/>
          </a:xfrm>
        </p:grpSpPr>
        <p:grpSp>
          <p:nvGrpSpPr>
            <p:cNvPr id="46" name="Группа 45" descr="Стрелки выносок&#10;">
              <a:extLst>
                <a:ext uri="{FF2B5EF4-FFF2-40B4-BE49-F238E27FC236}">
                  <a16:creationId xmlns:a16="http://schemas.microsoft.com/office/drawing/2014/main" id="{492B50D1-B419-43E7-A92D-38271989B5C0}"/>
                </a:ext>
              </a:extLst>
            </p:cNvPr>
            <p:cNvGrpSpPr/>
            <p:nvPr/>
          </p:nvGrpSpPr>
          <p:grpSpPr>
            <a:xfrm>
              <a:off x="7206959" y="1827903"/>
              <a:ext cx="835213" cy="340983"/>
              <a:chOff x="10085433" y="2368574"/>
              <a:chExt cx="1470538" cy="648934"/>
            </a:xfrm>
          </p:grpSpPr>
          <p:cxnSp>
            <p:nvCxnSpPr>
              <p:cNvPr id="48" name="Прямая соединительная линия 47">
                <a:extLst>
                  <a:ext uri="{FF2B5EF4-FFF2-40B4-BE49-F238E27FC236}">
                    <a16:creationId xmlns:a16="http://schemas.microsoft.com/office/drawing/2014/main" id="{166DF3B1-4CA4-46BB-993E-ADBC3C43BF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35525" y="2412045"/>
                <a:ext cx="1320446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Прямая соединительная линия 48">
                <a:extLst>
                  <a:ext uri="{FF2B5EF4-FFF2-40B4-BE49-F238E27FC236}">
                    <a16:creationId xmlns:a16="http://schemas.microsoft.com/office/drawing/2014/main" id="{FC70BFDC-AC34-4AD2-9960-C2A33D486C39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0" flipH="1">
                <a:off x="9760966" y="2693041"/>
                <a:ext cx="648934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6C04D7A7-0079-418A-AC4E-6DFCC53AFA9E}"/>
                </a:ext>
              </a:extLst>
            </p:cNvPr>
            <p:cNvSpPr/>
            <p:nvPr/>
          </p:nvSpPr>
          <p:spPr>
            <a:xfrm>
              <a:off x="7082870" y="2119391"/>
              <a:ext cx="77685" cy="7768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</p:grpSp>
      <p:grpSp>
        <p:nvGrpSpPr>
          <p:cNvPr id="50" name="Группа 49" descr="Стрелка выноски">
            <a:extLst>
              <a:ext uri="{FF2B5EF4-FFF2-40B4-BE49-F238E27FC236}">
                <a16:creationId xmlns:a16="http://schemas.microsoft.com/office/drawing/2014/main" id="{955A3937-3310-466D-B857-84EEB74A8DA4}"/>
              </a:ext>
            </a:extLst>
          </p:cNvPr>
          <p:cNvGrpSpPr/>
          <p:nvPr/>
        </p:nvGrpSpPr>
        <p:grpSpPr>
          <a:xfrm flipH="1" flipV="1">
            <a:off x="4178480" y="5066749"/>
            <a:ext cx="959302" cy="369173"/>
            <a:chOff x="7082870" y="1827903"/>
            <a:chExt cx="959302" cy="369173"/>
          </a:xfrm>
        </p:grpSpPr>
        <p:grpSp>
          <p:nvGrpSpPr>
            <p:cNvPr id="51" name="Группа 50" descr="Стрелки выносок&#10;">
              <a:extLst>
                <a:ext uri="{FF2B5EF4-FFF2-40B4-BE49-F238E27FC236}">
                  <a16:creationId xmlns:a16="http://schemas.microsoft.com/office/drawing/2014/main" id="{220B0A39-BA1C-4DFE-9E39-CCBDD1A596C4}"/>
                </a:ext>
              </a:extLst>
            </p:cNvPr>
            <p:cNvGrpSpPr/>
            <p:nvPr/>
          </p:nvGrpSpPr>
          <p:grpSpPr>
            <a:xfrm>
              <a:off x="7206959" y="1827903"/>
              <a:ext cx="835213" cy="340983"/>
              <a:chOff x="10085433" y="2368574"/>
              <a:chExt cx="1470538" cy="648934"/>
            </a:xfrm>
          </p:grpSpPr>
          <p:cxnSp>
            <p:nvCxnSpPr>
              <p:cNvPr id="53" name="Прямая соединительная линия 52">
                <a:extLst>
                  <a:ext uri="{FF2B5EF4-FFF2-40B4-BE49-F238E27FC236}">
                    <a16:creationId xmlns:a16="http://schemas.microsoft.com/office/drawing/2014/main" id="{B85D25C6-382E-4A5F-8399-A22D1C6388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35525" y="2412045"/>
                <a:ext cx="1320446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Прямая соединительная линия 53">
                <a:extLst>
                  <a:ext uri="{FF2B5EF4-FFF2-40B4-BE49-F238E27FC236}">
                    <a16:creationId xmlns:a16="http://schemas.microsoft.com/office/drawing/2014/main" id="{6860122E-3990-48D0-86B2-3056DC0DADE5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0" flipH="1">
                <a:off x="9760966" y="2693041"/>
                <a:ext cx="648934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3CDB5B86-E839-4BE9-B171-006C5C5A04C6}"/>
                </a:ext>
              </a:extLst>
            </p:cNvPr>
            <p:cNvSpPr/>
            <p:nvPr/>
          </p:nvSpPr>
          <p:spPr>
            <a:xfrm>
              <a:off x="7082870" y="2119391"/>
              <a:ext cx="77685" cy="7768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393773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CF390BA-F9E5-4A53-AE84-CFF64715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ru-RU"/>
              <a:t>Страница </a:t>
            </a:r>
            <a:fld id="{19B51A1E-902D-48AF-9020-955120F399B6}" type="slidenum">
              <a:rPr lang="ru-RU" smtClean="0"/>
              <a:pPr/>
              <a:t>21</a:t>
            </a:fld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9513B8E-BE7A-486A-9F5A-9FEE77C9ED2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 rtlCol="0"/>
          <a:lstStyle/>
          <a:p>
            <a:pPr rtl="0"/>
            <a:r>
              <a:rPr lang="ru-RU"/>
              <a:t>Lorem </a:t>
            </a:r>
            <a:r>
              <a:rPr lang="ru-RU" noProof="1"/>
              <a:t>ipsum dolor sit amet, consectetur adipiscing elit. Etiam aliquet eu mi quis lacinia. </a:t>
            </a:r>
          </a:p>
          <a:p>
            <a:pPr rtl="0"/>
            <a:r>
              <a:rPr lang="ru-RU" noProof="1"/>
              <a:t>Ut fermentum a magna ut eleifend. Integer convallis suscipit ante eu varius. Morbi a purus dolor. Suspendisse sit amet ipsum finibus justo viverra blandit. </a:t>
            </a:r>
          </a:p>
          <a:p>
            <a:pPr rtl="0"/>
            <a:r>
              <a:rPr lang="ru-RU" noProof="1"/>
              <a:t>Ut congue quis tortor eget sodales. Nulla a erat eget nunc hendrerit ultrices eu.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F5E3BD5-1051-4A50-9F18-DFC536C0E0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ru-RU"/>
              <a:t>Сводка</a:t>
            </a:r>
            <a:endParaRPr lang="ru-RU" dirty="0"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EC56582A-55F9-4B18-95E7-DD8795CF21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-RU" dirty="0"/>
              <a:t>Ключевая фраза сводки </a:t>
            </a:r>
            <a:br>
              <a:rPr lang="ru-RU" dirty="0"/>
            </a:br>
            <a:r>
              <a:rPr lang="ru-RU" dirty="0"/>
              <a:t>или подзаголовок</a:t>
            </a:r>
          </a:p>
        </p:txBody>
      </p:sp>
      <p:grpSp>
        <p:nvGrpSpPr>
          <p:cNvPr id="12" name="Группа 11" descr="Декоративный элемент">
            <a:extLst>
              <a:ext uri="{FF2B5EF4-FFF2-40B4-BE49-F238E27FC236}">
                <a16:creationId xmlns:a16="http://schemas.microsoft.com/office/drawing/2014/main" id="{24760C03-A974-4492-8BDC-3A3B1DA41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220200" y="1125275"/>
            <a:ext cx="2381250" cy="2335471"/>
            <a:chOff x="1952144" y="833521"/>
            <a:chExt cx="2846074" cy="2791358"/>
          </a:xfrm>
        </p:grpSpPr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82663A09-922C-4254-9D30-7A8E6E2694A8}"/>
                </a:ext>
              </a:extLst>
            </p:cNvPr>
            <p:cNvSpPr/>
            <p:nvPr userDrawn="1"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C045C08B-B7E1-453E-BC2E-F22D7AC53DC5}"/>
                </a:ext>
              </a:extLst>
            </p:cNvPr>
            <p:cNvSpPr/>
            <p:nvPr userDrawn="1"/>
          </p:nvSpPr>
          <p:spPr>
            <a:xfrm>
              <a:off x="2172489" y="1005639"/>
              <a:ext cx="399819" cy="40610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/>
            </a:p>
          </p:txBody>
        </p: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E7A6E3CD-53B5-46DB-988D-203236BF22B0}"/>
                </a:ext>
              </a:extLst>
            </p:cNvPr>
            <p:cNvSpPr/>
            <p:nvPr userDrawn="1"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57E3E48F-4C52-4C35-B945-1A097E0030DC}"/>
                </a:ext>
              </a:extLst>
            </p:cNvPr>
            <p:cNvSpPr/>
            <p:nvPr userDrawn="1"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/>
            </a:p>
          </p:txBody>
        </p: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F5E22542-B340-4287-91C8-BED785B735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085771" y="923049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0245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Прямоугольник 29" title="Наложенное изображение">
            <a:extLst>
              <a:ext uri="{FF2B5EF4-FFF2-40B4-BE49-F238E27FC236}">
                <a16:creationId xmlns:a16="http://schemas.microsoft.com/office/drawing/2014/main" id="{B3AA8824-BE92-4856-86D2-FAB3C18306B5}"/>
              </a:ext>
            </a:extLst>
          </p:cNvPr>
          <p:cNvSpPr/>
          <p:nvPr/>
        </p:nvSpPr>
        <p:spPr bwMode="ltGray">
          <a:xfrm>
            <a:off x="6894288" y="2378066"/>
            <a:ext cx="5008820" cy="438230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31" name="Прямоугольник 30" title="Наложенное изображение">
            <a:extLst>
              <a:ext uri="{FF2B5EF4-FFF2-40B4-BE49-F238E27FC236}">
                <a16:creationId xmlns:a16="http://schemas.microsoft.com/office/drawing/2014/main" id="{BE32A17F-2099-4D5E-A4EC-AADCA9D7E68D}"/>
              </a:ext>
            </a:extLst>
          </p:cNvPr>
          <p:cNvSpPr/>
          <p:nvPr/>
        </p:nvSpPr>
        <p:spPr bwMode="ltGray">
          <a:xfrm>
            <a:off x="6894288" y="210465"/>
            <a:ext cx="5008820" cy="2167601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2DDABB1-5E6B-4365-AD9E-DDCE7E9727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2799" y="2007445"/>
            <a:ext cx="4456700" cy="2804893"/>
          </a:xfrm>
        </p:spPr>
        <p:txBody>
          <a:bodyPr rtlCol="0"/>
          <a:lstStyle/>
          <a:p>
            <a:pPr rtl="0"/>
            <a:r>
              <a:rPr lang="ru-RU" sz="6200" dirty="0"/>
              <a:t>Спасибо за внимание!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37530160-A714-49C8-85A0-932553905B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-RU" noProof="1"/>
              <a:t>Артем Кузнецов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282CA365-4170-41B8-B4B3-7A2FA6DBD7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ru-RU"/>
              <a:t>+7 (123) 456-78-90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75739431-ADAD-416E-818C-4B616D2870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ru-RU"/>
              <a:t>artem@contoso.com</a:t>
            </a:r>
          </a:p>
          <a:p>
            <a:pPr rtl="0"/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258B848-99A6-4681-9D22-50069C0BD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ru-RU"/>
              <a:t>www.contoso.com</a:t>
            </a:r>
            <a:endParaRPr lang="ru-RU" dirty="0"/>
          </a:p>
        </p:txBody>
      </p:sp>
      <p:cxnSp>
        <p:nvCxnSpPr>
          <p:cNvPr id="20" name="Прямая соединительная линия 19" descr="Декоративный элемент">
            <a:extLst>
              <a:ext uri="{FF2B5EF4-FFF2-40B4-BE49-F238E27FC236}">
                <a16:creationId xmlns:a16="http://schemas.microsoft.com/office/drawing/2014/main" id="{C1E98117-0D60-4216-A28C-2B50485615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 descr="Декоративный элемент">
            <a:extLst>
              <a:ext uri="{FF2B5EF4-FFF2-40B4-BE49-F238E27FC236}">
                <a16:creationId xmlns:a16="http://schemas.microsoft.com/office/drawing/2014/main" id="{F0695CC3-3918-4156-8025-B08D8AF2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Рисунок 21" descr="Логотип Contoso">
            <a:extLst>
              <a:ext uri="{FF2B5EF4-FFF2-40B4-BE49-F238E27FC236}">
                <a16:creationId xmlns:a16="http://schemas.microsoft.com/office/drawing/2014/main" id="{5655EA27-FEF8-4A94-AC8E-99976366AEA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3" name="Прямая соединительная линия 22" descr="Декоративный элемент">
            <a:extLst>
              <a:ext uri="{FF2B5EF4-FFF2-40B4-BE49-F238E27FC236}">
                <a16:creationId xmlns:a16="http://schemas.microsoft.com/office/drawing/2014/main" id="{C6132D90-BDAC-4073-B0E5-07A7BE4857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Графический объект 11" descr="Пользователь" title="Значок — имя докладчика">
            <a:extLst>
              <a:ext uri="{FF2B5EF4-FFF2-40B4-BE49-F238E27FC236}">
                <a16:creationId xmlns:a16="http://schemas.microsoft.com/office/drawing/2014/main" id="{3FD34FCD-807B-4BBC-8AFE-2162CCE29BE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>
            <a:off x="11400284" y="5059754"/>
            <a:ext cx="218900" cy="218900"/>
          </a:xfrm>
          <a:prstGeom prst="rect">
            <a:avLst/>
          </a:prstGeom>
        </p:spPr>
      </p:pic>
      <p:pic>
        <p:nvPicPr>
          <p:cNvPr id="14" name="Графический объект 13" descr="Смартфон" title="Значок — номер телефона докладчика">
            <a:extLst>
              <a:ext uri="{FF2B5EF4-FFF2-40B4-BE49-F238E27FC236}">
                <a16:creationId xmlns:a16="http://schemas.microsoft.com/office/drawing/2014/main" id="{E51263B5-564A-401A-810D-0896F97EF0C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 bwMode="black">
          <a:xfrm>
            <a:off x="11400284" y="5468514"/>
            <a:ext cx="218900" cy="218900"/>
          </a:xfrm>
          <a:prstGeom prst="rect">
            <a:avLst/>
          </a:prstGeom>
        </p:spPr>
      </p:pic>
      <p:pic>
        <p:nvPicPr>
          <p:cNvPr id="13" name="Графический объект 12" descr="Конверт" title="Значок — адрес электронной почты докладчика">
            <a:extLst>
              <a:ext uri="{FF2B5EF4-FFF2-40B4-BE49-F238E27FC236}">
                <a16:creationId xmlns:a16="http://schemas.microsoft.com/office/drawing/2014/main" id="{A24A1417-AE3F-44AE-98EB-3E6ADA1E201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 bwMode="black">
          <a:xfrm>
            <a:off x="11400284" y="5836232"/>
            <a:ext cx="218900" cy="218900"/>
          </a:xfrm>
          <a:prstGeom prst="rect">
            <a:avLst/>
          </a:prstGeom>
        </p:spPr>
      </p:pic>
      <p:pic>
        <p:nvPicPr>
          <p:cNvPr id="15" name="Графический объект 14" descr="Связь">
            <a:extLst>
              <a:ext uri="{FF2B5EF4-FFF2-40B4-BE49-F238E27FC236}">
                <a16:creationId xmlns:a16="http://schemas.microsoft.com/office/drawing/2014/main" id="{0161B5EF-405A-4DEA-8E00-0A6A7B71F7BA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 bwMode="black">
          <a:xfrm>
            <a:off x="11383425" y="6203950"/>
            <a:ext cx="244786" cy="24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Настройте этот шаблон</a:t>
            </a:r>
          </a:p>
        </p:txBody>
      </p:sp>
      <p:sp>
        <p:nvSpPr>
          <p:cNvPr id="8" name="Надпись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ru-RU" sz="6000" u="sng" dirty="0">
                <a:solidFill>
                  <a:srgbClr val="0070C0"/>
                </a:solidFill>
              </a:rPr>
              <a:t>Инструкции по редактированию шаблона и обратная связь</a:t>
            </a: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F03333A-6077-4CA0-9CB8-7B338112C63D}"/>
              </a:ext>
            </a:extLst>
          </p:cNvPr>
          <p:cNvSpPr/>
          <p:nvPr/>
        </p:nvSpPr>
        <p:spPr>
          <a:xfrm>
            <a:off x="0" y="0"/>
            <a:ext cx="5527199" cy="6760369"/>
          </a:xfrm>
          <a:prstGeom prst="rect">
            <a:avLst/>
          </a:prstGeom>
          <a:solidFill>
            <a:srgbClr val="F2F2F2"/>
          </a:solidFill>
          <a:ln w="3175">
            <a:solidFill>
              <a:srgbClr val="F2F2F2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KZ"/>
          </a:p>
        </p:txBody>
      </p:sp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BAEF06B8-4E9A-492A-A9B8-2C7DB901FCB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b="10970"/>
          <a:stretch/>
        </p:blipFill>
        <p:spPr>
          <a:xfrm>
            <a:off x="456330" y="883277"/>
            <a:ext cx="4993814" cy="4445995"/>
          </a:xfr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20431BB-7E59-4D2E-B4E7-CA454CF90122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 rtlCol="0"/>
          <a:lstStyle/>
          <a:p>
            <a:pPr rtl="0"/>
            <a:r>
              <a:rPr lang="ru-RU"/>
              <a:t>Страница </a:t>
            </a:r>
            <a:fld id="{19B51A1E-902D-48AF-9020-955120F399B6}" type="slidenum">
              <a:rPr lang="ru-RU" smtClean="0"/>
              <a:pPr rtl="0"/>
              <a:t>3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9D4394E-B587-4CD9-96D1-650A82CA01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dirty="0"/>
              <a:t>Project relevance</a:t>
            </a:r>
            <a:endParaRPr lang="ru-RU" dirty="0"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C154CB10-3BB7-4C3D-9275-80A6E79BD7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en-US" dirty="0"/>
              <a:t>Why does our project have a place to be on the modern Internet?</a:t>
            </a:r>
            <a:endParaRPr lang="ru-RU" noProof="1"/>
          </a:p>
        </p:txBody>
      </p:sp>
      <p:pic>
        <p:nvPicPr>
          <p:cNvPr id="31" name="Рисунок 30" descr="Центр мишени">
            <a:extLst>
              <a:ext uri="{FF2B5EF4-FFF2-40B4-BE49-F238E27FC236}">
                <a16:creationId xmlns:a16="http://schemas.microsoft.com/office/drawing/2014/main" id="{146C3774-1A16-4CEA-B0D9-21F4D70DD683}"/>
              </a:ext>
            </a:extLst>
          </p:cNvPr>
          <p:cNvPicPr>
            <a:picLocks noGrp="1" noChangeAspect="1"/>
          </p:cNvPicPr>
          <p:nvPr>
            <p:ph type="pic" sz="quarter" idx="5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id="{84D1680A-25DD-42DD-B066-2294665CF2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en-US" dirty="0"/>
              <a:t>Unique idea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1FBEF8A3-3B79-4A1D-83CE-3501D6E1EC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8919" y="2702598"/>
            <a:ext cx="1620000" cy="648000"/>
          </a:xfrm>
        </p:spPr>
        <p:txBody>
          <a:bodyPr rtlCol="0"/>
          <a:lstStyle/>
          <a:p>
            <a:pPr rtl="0"/>
            <a:r>
              <a:rPr lang="ru-RU" dirty="0" err="1"/>
              <a:t>Lorem</a:t>
            </a:r>
            <a:r>
              <a:rPr lang="ru-RU" dirty="0"/>
              <a:t> </a:t>
            </a:r>
            <a:r>
              <a:rPr lang="ru-RU" noProof="1"/>
              <a:t>ipsum dolor sit amet, consectetur adipiscing elit. </a:t>
            </a:r>
          </a:p>
          <a:p>
            <a:pPr rtl="0"/>
            <a:endParaRPr lang="ru-RU" noProof="1"/>
          </a:p>
          <a:p>
            <a:pPr rtl="0"/>
            <a:endParaRPr lang="ru-RU" dirty="0"/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34FE467F-DFCB-454B-9B3B-9C4BF433B3C6}"/>
              </a:ext>
            </a:extLst>
          </p:cNvPr>
          <p:cNvPicPr>
            <a:picLocks noGrp="1" noChangeAspect="1"/>
          </p:cNvPicPr>
          <p:nvPr>
            <p:ph type="pic" sz="quarter" idx="53"/>
          </p:nvPr>
        </p:nvPicPr>
        <p:blipFill>
          <a:blip r:embed="rId6">
            <a:lum bright="70000" contrast="-70000"/>
          </a:blip>
          <a:srcRect/>
          <a:stretch/>
        </p:blipFill>
        <p:spPr>
          <a:xfrm>
            <a:off x="9529371" y="1088433"/>
            <a:ext cx="621792" cy="586261"/>
          </a:xfrm>
        </p:spPr>
      </p:pic>
      <p:sp>
        <p:nvSpPr>
          <p:cNvPr id="8" name="Текст 7">
            <a:extLst>
              <a:ext uri="{FF2B5EF4-FFF2-40B4-BE49-F238E27FC236}">
                <a16:creationId xmlns:a16="http://schemas.microsoft.com/office/drawing/2014/main" id="{4F157E51-898F-41B4-8235-6C34BBCD74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721222" y="2303797"/>
            <a:ext cx="2236133" cy="252000"/>
          </a:xfrm>
        </p:spPr>
        <p:txBody>
          <a:bodyPr rtlCol="0"/>
          <a:lstStyle/>
          <a:p>
            <a:r>
              <a:rPr lang="en-US" dirty="0"/>
              <a:t>Social Media Popularity </a:t>
            </a: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8724B20D-50EC-427F-9E2C-81625A7AC44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29778" y="2702598"/>
            <a:ext cx="1620000" cy="648000"/>
          </a:xfrm>
        </p:spPr>
        <p:txBody>
          <a:bodyPr rtlCol="0"/>
          <a:lstStyle/>
          <a:p>
            <a:pPr rtl="0"/>
            <a:r>
              <a:rPr lang="ru-RU"/>
              <a:t>Lorem </a:t>
            </a:r>
            <a:r>
              <a:rPr lang="ru-RU" noProof="1"/>
              <a:t>ipsum dolor sit amet, consectetur adipiscing elit. </a:t>
            </a:r>
          </a:p>
          <a:p>
            <a:pPr rtl="0"/>
            <a:endParaRPr lang="ru-RU" noProof="1"/>
          </a:p>
          <a:p>
            <a:pPr rtl="0"/>
            <a:endParaRPr lang="ru-RU" dirty="0"/>
          </a:p>
        </p:txBody>
      </p:sp>
      <p:pic>
        <p:nvPicPr>
          <p:cNvPr id="35" name="Рисунок 34" descr="Сеть">
            <a:extLst>
              <a:ext uri="{FF2B5EF4-FFF2-40B4-BE49-F238E27FC236}">
                <a16:creationId xmlns:a16="http://schemas.microsoft.com/office/drawing/2014/main" id="{7AF56B60-D53D-40A4-82F9-B1DEB9644A3D}"/>
              </a:ext>
            </a:extLst>
          </p:cNvPr>
          <p:cNvPicPr>
            <a:picLocks noGrp="1" noChangeAspect="1"/>
          </p:cNvPicPr>
          <p:nvPr>
            <p:ph type="pic" sz="quarter" idx="54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Текст 11">
            <a:extLst>
              <a:ext uri="{FF2B5EF4-FFF2-40B4-BE49-F238E27FC236}">
                <a16:creationId xmlns:a16="http://schemas.microsoft.com/office/drawing/2014/main" id="{6FDE267D-5AD5-4C76-A976-43EDB64DB1F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732663" y="5329272"/>
            <a:ext cx="1944000" cy="252000"/>
          </a:xfrm>
        </p:spPr>
        <p:txBody>
          <a:bodyPr rtlCol="0"/>
          <a:lstStyle/>
          <a:p>
            <a:r>
              <a:rPr lang="en-US" dirty="0"/>
              <a:t>Involvement</a:t>
            </a:r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DF58DB01-FA52-44DB-A820-8E4A194D9F8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898919" y="5721826"/>
            <a:ext cx="1620000" cy="648000"/>
          </a:xfrm>
        </p:spPr>
        <p:txBody>
          <a:bodyPr rtlCol="0"/>
          <a:lstStyle/>
          <a:p>
            <a:pPr rtl="0"/>
            <a:r>
              <a:rPr lang="ru-RU"/>
              <a:t>Lorem </a:t>
            </a:r>
            <a:r>
              <a:rPr lang="ru-RU" noProof="1"/>
              <a:t>ipsum dolor sit amet, consectetur adipiscing elit. </a:t>
            </a:r>
          </a:p>
          <a:p>
            <a:pPr rtl="0"/>
            <a:endParaRPr lang="ru-RU" noProof="1"/>
          </a:p>
          <a:p>
            <a:pPr rtl="0"/>
            <a:endParaRPr lang="ru-RU" dirty="0"/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1701A2E9-D331-4627-A32A-658F1BDB82EF}"/>
              </a:ext>
            </a:extLst>
          </p:cNvPr>
          <p:cNvPicPr>
            <a:picLocks noGrp="1" noChangeAspect="1"/>
          </p:cNvPicPr>
          <p:nvPr>
            <p:ph type="pic" sz="quarter" idx="55"/>
          </p:nvPr>
        </p:nvPicPr>
        <p:blipFill>
          <a:blip r:embed="rId9">
            <a:lum bright="70000" contrast="-70000"/>
          </a:blip>
          <a:srcRect/>
          <a:stretch/>
        </p:blipFill>
        <p:spPr>
          <a:xfrm>
            <a:off x="9528393" y="4068311"/>
            <a:ext cx="621792" cy="621792"/>
          </a:xfrm>
        </p:spPr>
      </p:pic>
      <p:sp>
        <p:nvSpPr>
          <p:cNvPr id="14" name="Текст 13">
            <a:extLst>
              <a:ext uri="{FF2B5EF4-FFF2-40B4-BE49-F238E27FC236}">
                <a16:creationId xmlns:a16="http://schemas.microsoft.com/office/drawing/2014/main" id="{ADDC6D72-DCF6-41AE-B39D-609AE438F22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 rtlCol="0"/>
          <a:lstStyle/>
          <a:p>
            <a:pPr rtl="0"/>
            <a:r>
              <a:rPr lang="en-US" dirty="0"/>
              <a:t>Modern</a:t>
            </a:r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A1B6F490-8CEC-444D-ADC0-E8B315EA3B54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9029778" y="5721826"/>
            <a:ext cx="1620000" cy="648000"/>
          </a:xfrm>
        </p:spPr>
        <p:txBody>
          <a:bodyPr rtlCol="0"/>
          <a:lstStyle/>
          <a:p>
            <a:pPr rtl="0"/>
            <a:r>
              <a:rPr lang="ru-RU"/>
              <a:t>Lorem </a:t>
            </a:r>
            <a:r>
              <a:rPr lang="ru-RU" noProof="1"/>
              <a:t>ipsum dolor sit amet, consectetur adipiscing elit. </a:t>
            </a:r>
          </a:p>
          <a:p>
            <a:pPr rtl="0"/>
            <a:endParaRPr lang="ru-RU" noProof="1"/>
          </a:p>
          <a:p>
            <a:pPr rtl="0"/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8A0203D1-0A5A-4EBB-A0DB-EBBAF2B3CE83}"/>
              </a:ext>
            </a:extLst>
          </p:cNvPr>
          <p:cNvSpPr/>
          <p:nvPr/>
        </p:nvSpPr>
        <p:spPr>
          <a:xfrm>
            <a:off x="10688307" y="91033"/>
            <a:ext cx="1426464" cy="616226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KZ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46A71C4-B8CD-40A0-B7D9-05944B72BD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80107" y="168998"/>
            <a:ext cx="1196052" cy="101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911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CE395A7A-A327-4B6E-AC82-4987C1FC2E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9427" y="3549899"/>
            <a:ext cx="2953011" cy="395805"/>
          </a:xfrm>
        </p:spPr>
        <p:txBody>
          <a:bodyPr rtlCol="0"/>
          <a:lstStyle/>
          <a:p>
            <a:pPr algn="ctr" rtl="0"/>
            <a:r>
              <a:rPr lang="en-US" dirty="0"/>
              <a:t>Alisher Akhmetkaliyev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193BE18-C7A1-49A0-961F-EF3DA2E438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7915" y="4510213"/>
            <a:ext cx="2184390" cy="1250615"/>
          </a:xfrm>
        </p:spPr>
        <p:txBody>
          <a:bodyPr rtlCol="0"/>
          <a:lstStyle/>
          <a:p>
            <a:pPr algn="ctr" rtl="0"/>
            <a:r>
              <a:rPr lang="en-US" dirty="0"/>
              <a:t>Main website design</a:t>
            </a:r>
          </a:p>
          <a:p>
            <a:pPr algn="ctr"/>
            <a:r>
              <a:rPr lang="en-US" dirty="0"/>
              <a:t>Special pages design</a:t>
            </a:r>
          </a:p>
          <a:p>
            <a:pPr algn="ctr" rtl="0"/>
            <a:r>
              <a:rPr lang="en-US" dirty="0"/>
              <a:t>Correct file hierarchy in the project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D78387A-D25C-4165-9DF6-D6E3E0BDAFC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7916" y="4101636"/>
            <a:ext cx="2184389" cy="187046"/>
          </a:xfrm>
        </p:spPr>
        <p:txBody>
          <a:bodyPr rtlCol="0"/>
          <a:lstStyle/>
          <a:p>
            <a:pPr algn="ctr" rtl="0"/>
            <a:r>
              <a:rPr lang="en-US" dirty="0">
                <a:solidFill>
                  <a:srgbClr val="F0A144"/>
                </a:solidFill>
              </a:rPr>
              <a:t>Web Designer</a:t>
            </a:r>
            <a:endParaRPr lang="ru-RU" dirty="0">
              <a:solidFill>
                <a:srgbClr val="F0A144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D34E88-7F23-493B-B73F-B2C433AD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About our team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27979B4-1C60-47CE-A698-75A1324D9045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 rtlCol="0"/>
          <a:lstStyle/>
          <a:p>
            <a:pPr rtl="0"/>
            <a:r>
              <a:rPr lang="ru-RU"/>
              <a:t>Страница </a:t>
            </a:r>
            <a:fld id="{19B51A1E-902D-48AF-9020-955120F399B6}" type="slidenum">
              <a:rPr lang="ru-RU" smtClean="0"/>
              <a:pPr rtl="0"/>
              <a:t>4</a:t>
            </a:fld>
            <a:endParaRPr lang="ru-RU" dirty="0"/>
          </a:p>
        </p:txBody>
      </p:sp>
      <p:sp>
        <p:nvSpPr>
          <p:cNvPr id="46" name="Овал 45" descr="Светящийся шар">
            <a:extLst>
              <a:ext uri="{FF2B5EF4-FFF2-40B4-BE49-F238E27FC236}">
                <a16:creationId xmlns:a16="http://schemas.microsoft.com/office/drawing/2014/main" id="{0DBA899A-53BF-4DD7-9AB9-0BDD4D947230}"/>
              </a:ext>
            </a:extLst>
          </p:cNvPr>
          <p:cNvSpPr/>
          <p:nvPr/>
        </p:nvSpPr>
        <p:spPr>
          <a:xfrm>
            <a:off x="7980793" y="2710214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18CD377-3EC9-4B57-86CE-EA020BFEEADF}"/>
              </a:ext>
            </a:extLst>
          </p:cNvPr>
          <p:cNvPicPr preferRelativeResize="0">
            <a:picLocks noGrp="1" noChangeAspect="1"/>
          </p:cNvPicPr>
          <p:nvPr>
            <p:ph type="pic" sz="quarter" idx="14"/>
          </p:nvPr>
        </p:nvPicPr>
        <p:blipFill>
          <a:blip r:embed="rId3"/>
          <a:srcRect t="5986" b="5986"/>
          <a:stretch>
            <a:fillRect/>
          </a:stretch>
        </p:blipFill>
        <p:spPr>
          <a:xfrm>
            <a:off x="904015" y="1273043"/>
            <a:ext cx="1798067" cy="18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54670707-7CE2-45DE-B122-5EB8C7D90DF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/>
          <a:srcRect b="16836"/>
          <a:stretch/>
        </p:blipFill>
        <p:spPr>
          <a:xfrm>
            <a:off x="3670927" y="1273044"/>
            <a:ext cx="1903007" cy="18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F34AD91B-D444-4A70-8E05-B588319B7C9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/>
          <a:srcRect t="6299" b="9743"/>
          <a:stretch/>
        </p:blipFill>
        <p:spPr>
          <a:xfrm>
            <a:off x="6547185" y="1273044"/>
            <a:ext cx="1884514" cy="18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E0DD5DEE-9CD8-49BC-81B4-20148ED843D0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404950" y="1273043"/>
            <a:ext cx="1798066" cy="17756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4" name="Текст 5">
            <a:extLst>
              <a:ext uri="{FF2B5EF4-FFF2-40B4-BE49-F238E27FC236}">
                <a16:creationId xmlns:a16="http://schemas.microsoft.com/office/drawing/2014/main" id="{8DA0B94A-7733-4473-8BCE-726AE67A0080}"/>
              </a:ext>
            </a:extLst>
          </p:cNvPr>
          <p:cNvSpPr txBox="1">
            <a:spLocks/>
          </p:cNvSpPr>
          <p:nvPr/>
        </p:nvSpPr>
        <p:spPr>
          <a:xfrm>
            <a:off x="3582230" y="3549899"/>
            <a:ext cx="2184389" cy="39580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Dilnaz</a:t>
            </a:r>
            <a:r>
              <a:rPr lang="en-US" dirty="0"/>
              <a:t> </a:t>
            </a:r>
            <a:r>
              <a:rPr lang="en-US" dirty="0" err="1"/>
              <a:t>Niyazova</a:t>
            </a:r>
            <a:endParaRPr lang="ru-RU" dirty="0"/>
          </a:p>
        </p:txBody>
      </p:sp>
      <p:sp>
        <p:nvSpPr>
          <p:cNvPr id="45" name="Текст 6">
            <a:extLst>
              <a:ext uri="{FF2B5EF4-FFF2-40B4-BE49-F238E27FC236}">
                <a16:creationId xmlns:a16="http://schemas.microsoft.com/office/drawing/2014/main" id="{5557898C-83C3-4902-8B03-46BDECBECB1D}"/>
              </a:ext>
            </a:extLst>
          </p:cNvPr>
          <p:cNvSpPr txBox="1">
            <a:spLocks/>
          </p:cNvSpPr>
          <p:nvPr/>
        </p:nvSpPr>
        <p:spPr>
          <a:xfrm>
            <a:off x="3582229" y="4510213"/>
            <a:ext cx="2184390" cy="12506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 err="1"/>
              <a:t>Lorem</a:t>
            </a:r>
            <a:r>
              <a:rPr lang="ru-RU" dirty="0"/>
              <a:t> </a:t>
            </a:r>
            <a:r>
              <a:rPr lang="ru-RU" noProof="1"/>
              <a:t>ipsum dolor sit amet, consectetur adipiscing elit. Etiam aliquet eu mi quis lacinia. Ut fermentum a magna ut eleifend. Integer convallis suscipit ante eu.</a:t>
            </a:r>
          </a:p>
          <a:p>
            <a:pPr algn="ctr"/>
            <a:endParaRPr lang="ru-RU" dirty="0"/>
          </a:p>
        </p:txBody>
      </p:sp>
      <p:sp>
        <p:nvSpPr>
          <p:cNvPr id="47" name="Текст 7">
            <a:extLst>
              <a:ext uri="{FF2B5EF4-FFF2-40B4-BE49-F238E27FC236}">
                <a16:creationId xmlns:a16="http://schemas.microsoft.com/office/drawing/2014/main" id="{FBD03ACA-345C-40B7-84CD-A394FE53F7C9}"/>
              </a:ext>
            </a:extLst>
          </p:cNvPr>
          <p:cNvSpPr txBox="1">
            <a:spLocks/>
          </p:cNvSpPr>
          <p:nvPr/>
        </p:nvSpPr>
        <p:spPr>
          <a:xfrm>
            <a:off x="3582230" y="4101636"/>
            <a:ext cx="2184389" cy="1870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0A144"/>
                </a:solidFill>
              </a:rPr>
              <a:t>Backend Developer</a:t>
            </a:r>
            <a:endParaRPr lang="ru-RU" dirty="0">
              <a:solidFill>
                <a:srgbClr val="F0A144"/>
              </a:solidFill>
            </a:endParaRPr>
          </a:p>
        </p:txBody>
      </p:sp>
      <p:sp>
        <p:nvSpPr>
          <p:cNvPr id="48" name="Текст 5">
            <a:extLst>
              <a:ext uri="{FF2B5EF4-FFF2-40B4-BE49-F238E27FC236}">
                <a16:creationId xmlns:a16="http://schemas.microsoft.com/office/drawing/2014/main" id="{02B33AF2-CD27-47FA-890D-C71A42A92727}"/>
              </a:ext>
            </a:extLst>
          </p:cNvPr>
          <p:cNvSpPr txBox="1">
            <a:spLocks/>
          </p:cNvSpPr>
          <p:nvPr/>
        </p:nvSpPr>
        <p:spPr>
          <a:xfrm>
            <a:off x="6446543" y="3549899"/>
            <a:ext cx="2184389" cy="39580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Nikita </a:t>
            </a:r>
            <a:r>
              <a:rPr lang="en-US" dirty="0" err="1"/>
              <a:t>Minakov</a:t>
            </a:r>
            <a:endParaRPr lang="ru-RU" dirty="0"/>
          </a:p>
        </p:txBody>
      </p:sp>
      <p:sp>
        <p:nvSpPr>
          <p:cNvPr id="49" name="Текст 6">
            <a:extLst>
              <a:ext uri="{FF2B5EF4-FFF2-40B4-BE49-F238E27FC236}">
                <a16:creationId xmlns:a16="http://schemas.microsoft.com/office/drawing/2014/main" id="{C1EB59E8-D88E-4695-8DE7-A92FFB382CE6}"/>
              </a:ext>
            </a:extLst>
          </p:cNvPr>
          <p:cNvSpPr txBox="1">
            <a:spLocks/>
          </p:cNvSpPr>
          <p:nvPr/>
        </p:nvSpPr>
        <p:spPr>
          <a:xfrm>
            <a:off x="6446542" y="4510213"/>
            <a:ext cx="2184390" cy="12506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Competent team work</a:t>
            </a:r>
          </a:p>
          <a:p>
            <a:pPr algn="ctr"/>
            <a:r>
              <a:rPr lang="en-US" dirty="0"/>
              <a:t>GitHub</a:t>
            </a:r>
          </a:p>
          <a:p>
            <a:pPr algn="ctr"/>
            <a:r>
              <a:rPr lang="en-US" dirty="0"/>
              <a:t>Special pages design</a:t>
            </a:r>
          </a:p>
        </p:txBody>
      </p:sp>
      <p:sp>
        <p:nvSpPr>
          <p:cNvPr id="50" name="Текст 7">
            <a:extLst>
              <a:ext uri="{FF2B5EF4-FFF2-40B4-BE49-F238E27FC236}">
                <a16:creationId xmlns:a16="http://schemas.microsoft.com/office/drawing/2014/main" id="{6C6EDA09-4F6B-4EE7-894A-EF9E185D33F4}"/>
              </a:ext>
            </a:extLst>
          </p:cNvPr>
          <p:cNvSpPr txBox="1">
            <a:spLocks/>
          </p:cNvSpPr>
          <p:nvPr/>
        </p:nvSpPr>
        <p:spPr>
          <a:xfrm>
            <a:off x="6446543" y="4101636"/>
            <a:ext cx="2184389" cy="1870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0A144"/>
                </a:solidFill>
              </a:rPr>
              <a:t>Project Manager</a:t>
            </a:r>
            <a:endParaRPr lang="ru-RU" dirty="0">
              <a:solidFill>
                <a:srgbClr val="F0A144"/>
              </a:solidFill>
            </a:endParaRPr>
          </a:p>
        </p:txBody>
      </p:sp>
      <p:sp>
        <p:nvSpPr>
          <p:cNvPr id="51" name="Текст 5">
            <a:extLst>
              <a:ext uri="{FF2B5EF4-FFF2-40B4-BE49-F238E27FC236}">
                <a16:creationId xmlns:a16="http://schemas.microsoft.com/office/drawing/2014/main" id="{43F9527C-6FED-4F22-90E0-AF7EA861F567}"/>
              </a:ext>
            </a:extLst>
          </p:cNvPr>
          <p:cNvSpPr txBox="1">
            <a:spLocks/>
          </p:cNvSpPr>
          <p:nvPr/>
        </p:nvSpPr>
        <p:spPr>
          <a:xfrm>
            <a:off x="8940724" y="3540817"/>
            <a:ext cx="2881145" cy="39580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Sanzhar</a:t>
            </a:r>
            <a:r>
              <a:rPr lang="en-US" dirty="0"/>
              <a:t> </a:t>
            </a:r>
            <a:r>
              <a:rPr lang="en-US" dirty="0" err="1"/>
              <a:t>Abilmazhinov</a:t>
            </a:r>
            <a:endParaRPr lang="ru-RU" dirty="0"/>
          </a:p>
        </p:txBody>
      </p:sp>
      <p:sp>
        <p:nvSpPr>
          <p:cNvPr id="52" name="Текст 6">
            <a:extLst>
              <a:ext uri="{FF2B5EF4-FFF2-40B4-BE49-F238E27FC236}">
                <a16:creationId xmlns:a16="http://schemas.microsoft.com/office/drawing/2014/main" id="{235B11BA-C0DD-4EE5-9577-7378BD84A09A}"/>
              </a:ext>
            </a:extLst>
          </p:cNvPr>
          <p:cNvSpPr txBox="1">
            <a:spLocks/>
          </p:cNvSpPr>
          <p:nvPr/>
        </p:nvSpPr>
        <p:spPr>
          <a:xfrm>
            <a:off x="9310855" y="4510213"/>
            <a:ext cx="2184390" cy="12506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CRUD</a:t>
            </a:r>
          </a:p>
          <a:p>
            <a:pPr algn="ctr"/>
            <a:r>
              <a:rPr lang="en-US" dirty="0"/>
              <a:t>Authorization with Email verification</a:t>
            </a:r>
          </a:p>
          <a:p>
            <a:pPr algn="ctr"/>
            <a:r>
              <a:rPr lang="en-US" dirty="0"/>
              <a:t>The work of the site depending on the role</a:t>
            </a:r>
            <a:endParaRPr lang="ru-RU" dirty="0"/>
          </a:p>
        </p:txBody>
      </p:sp>
      <p:sp>
        <p:nvSpPr>
          <p:cNvPr id="53" name="Текст 7">
            <a:extLst>
              <a:ext uri="{FF2B5EF4-FFF2-40B4-BE49-F238E27FC236}">
                <a16:creationId xmlns:a16="http://schemas.microsoft.com/office/drawing/2014/main" id="{AA522902-391C-4491-9C76-60BB307DE9D4}"/>
              </a:ext>
            </a:extLst>
          </p:cNvPr>
          <p:cNvSpPr txBox="1">
            <a:spLocks/>
          </p:cNvSpPr>
          <p:nvPr/>
        </p:nvSpPr>
        <p:spPr>
          <a:xfrm>
            <a:off x="9310856" y="4101636"/>
            <a:ext cx="2184389" cy="1870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0A144"/>
                </a:solidFill>
              </a:rPr>
              <a:t>Backend Developer</a:t>
            </a:r>
            <a:endParaRPr lang="ru-RU" dirty="0">
              <a:solidFill>
                <a:srgbClr val="F0A144"/>
              </a:solidFill>
            </a:endParaRPr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E3025C4B-2C8B-4EF1-971B-DD09766771EF}"/>
              </a:ext>
            </a:extLst>
          </p:cNvPr>
          <p:cNvSpPr/>
          <p:nvPr/>
        </p:nvSpPr>
        <p:spPr>
          <a:xfrm>
            <a:off x="10688307" y="91033"/>
            <a:ext cx="1426464" cy="616226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KZ"/>
          </a:p>
        </p:txBody>
      </p:sp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073C177A-43FE-473E-A0B9-A233F206B9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80107" y="168998"/>
            <a:ext cx="1196052" cy="101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17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B811075A-E743-458A-83DD-C9C3924D79D2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3">
            <a:lum bright="70000" contrast="-70000"/>
          </a:blip>
          <a:srcRect/>
          <a:stretch/>
        </p:blipFill>
        <p:spPr>
          <a:xfrm>
            <a:off x="1523875" y="2727257"/>
            <a:ext cx="621792" cy="586261"/>
          </a:xfrm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DB6638D4-E453-4BC4-A3A0-F3C51852BC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9590" y="3971432"/>
            <a:ext cx="1872000" cy="586260"/>
          </a:xfrm>
        </p:spPr>
        <p:txBody>
          <a:bodyPr rtlCol="0"/>
          <a:lstStyle/>
          <a:p>
            <a:pPr rtl="0"/>
            <a:r>
              <a:rPr lang="en-US" dirty="0"/>
              <a:t>Working with plans using CRUD</a:t>
            </a:r>
            <a:endParaRPr lang="ru-RU" dirty="0"/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869A15CA-3DF8-417D-B9D8-F994D15851B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4">
            <a:lum bright="70000" contrast="-70000"/>
          </a:blip>
          <a:srcRect/>
          <a:stretch/>
        </p:blipFill>
        <p:spPr>
          <a:xfrm>
            <a:off x="3662982" y="2709492"/>
            <a:ext cx="605295" cy="621792"/>
          </a:xfrm>
        </p:spPr>
      </p:pic>
      <p:sp>
        <p:nvSpPr>
          <p:cNvPr id="9" name="Текст 8">
            <a:extLst>
              <a:ext uri="{FF2B5EF4-FFF2-40B4-BE49-F238E27FC236}">
                <a16:creationId xmlns:a16="http://schemas.microsoft.com/office/drawing/2014/main" id="{CEFFF724-CE30-4C63-A086-DF05C2777EC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155141" y="3971431"/>
            <a:ext cx="1620000" cy="1083895"/>
          </a:xfrm>
        </p:spPr>
        <p:txBody>
          <a:bodyPr rtlCol="0"/>
          <a:lstStyle/>
          <a:p>
            <a:r>
              <a:rPr lang="en-US" dirty="0"/>
              <a:t>Authorization Registration with Email verification</a:t>
            </a:r>
            <a:endParaRPr lang="ru-KZ" dirty="0"/>
          </a:p>
          <a:p>
            <a:pPr rtl="0"/>
            <a:endParaRPr lang="ru-RU" dirty="0"/>
          </a:p>
        </p:txBody>
      </p:sp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D18F8380-4F68-4979-BEC0-C897519AD437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5">
            <a:lum bright="70000" contrast="-70000"/>
          </a:blip>
          <a:srcRect/>
          <a:stretch/>
        </p:blipFill>
        <p:spPr>
          <a:xfrm>
            <a:off x="5785593" y="2715837"/>
            <a:ext cx="621792" cy="609102"/>
          </a:xfrm>
        </p:spPr>
      </p:pic>
      <p:sp>
        <p:nvSpPr>
          <p:cNvPr id="12" name="Текст 11">
            <a:extLst>
              <a:ext uri="{FF2B5EF4-FFF2-40B4-BE49-F238E27FC236}">
                <a16:creationId xmlns:a16="http://schemas.microsoft.com/office/drawing/2014/main" id="{F2739695-B49F-491F-9573-F501246A7F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86000" y="3971432"/>
            <a:ext cx="1620000" cy="785624"/>
          </a:xfrm>
        </p:spPr>
        <p:txBody>
          <a:bodyPr rtlCol="0"/>
          <a:lstStyle/>
          <a:p>
            <a:r>
              <a:rPr lang="en-US" dirty="0"/>
              <a:t>Different view, depending in the role</a:t>
            </a:r>
            <a:endParaRPr lang="ru-RU" dirty="0"/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3B1C03DA-0209-4A1A-96AE-B3FF2B5F7533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6">
            <a:lum bright="70000" contrast="-70000"/>
          </a:blip>
          <a:srcRect/>
          <a:stretch/>
        </p:blipFill>
        <p:spPr>
          <a:xfrm>
            <a:off x="7916452" y="2709492"/>
            <a:ext cx="621792" cy="621792"/>
          </a:xfrm>
        </p:spPr>
      </p:pic>
      <p:sp>
        <p:nvSpPr>
          <p:cNvPr id="15" name="Текст 14">
            <a:extLst>
              <a:ext uri="{FF2B5EF4-FFF2-40B4-BE49-F238E27FC236}">
                <a16:creationId xmlns:a16="http://schemas.microsoft.com/office/drawing/2014/main" id="{4C4406D0-E93A-4D4A-882C-3D100622979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 rtlCol="0"/>
          <a:lstStyle/>
          <a:p>
            <a:r>
              <a:rPr lang="en-US" dirty="0"/>
              <a:t>Interaction with mail, namely "Contact us"</a:t>
            </a:r>
            <a:endParaRPr lang="ru-RU" dirty="0"/>
          </a:p>
        </p:txBody>
      </p:sp>
      <p:pic>
        <p:nvPicPr>
          <p:cNvPr id="49" name="Рисунок 48" descr="Линейчатая диаграмма">
            <a:extLst>
              <a:ext uri="{FF2B5EF4-FFF2-40B4-BE49-F238E27FC236}">
                <a16:creationId xmlns:a16="http://schemas.microsoft.com/office/drawing/2014/main" id="{B216FC82-4CDA-4982-85CF-C693A432A28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/>
      </p:pic>
      <p:sp>
        <p:nvSpPr>
          <p:cNvPr id="18" name="Текст 17">
            <a:extLst>
              <a:ext uri="{FF2B5EF4-FFF2-40B4-BE49-F238E27FC236}">
                <a16:creationId xmlns:a16="http://schemas.microsoft.com/office/drawing/2014/main" id="{448350F0-9CCA-4F7C-98E8-BC7969FD399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 rtlCol="0"/>
          <a:lstStyle/>
          <a:p>
            <a:pPr rtl="0"/>
            <a:r>
              <a:rPr lang="en-US" dirty="0"/>
              <a:t>Profile editing and adding photos</a:t>
            </a:r>
            <a:endParaRPr lang="ru-RU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279E495-0BD4-426B-909E-18FDE27BDE6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 rtlCol="0"/>
          <a:lstStyle/>
          <a:p>
            <a:pPr rtl="0"/>
            <a:r>
              <a:rPr lang="ru-RU" dirty="0"/>
              <a:t>Страница </a:t>
            </a:r>
            <a:fld id="{19B51A1E-902D-48AF-9020-955120F399B6}" type="slidenum">
              <a:rPr lang="ru-RU" smtClean="0"/>
              <a:pPr rtl="0"/>
              <a:t>5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Features</a:t>
            </a:r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B0711DB-E4D7-4366-BEF0-0FEDD39E2885}"/>
              </a:ext>
            </a:extLst>
          </p:cNvPr>
          <p:cNvSpPr/>
          <p:nvPr/>
        </p:nvSpPr>
        <p:spPr>
          <a:xfrm>
            <a:off x="10688307" y="91033"/>
            <a:ext cx="1426464" cy="616226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KZ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A9658EB-C402-471E-ABAF-6AB0C56B2A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80107" y="168998"/>
            <a:ext cx="1196052" cy="101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CC57C3-9D13-4E2B-8E1F-6AF5D1A5BE69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 rtlCol="0"/>
          <a:lstStyle/>
          <a:p>
            <a:pPr rtl="0"/>
            <a:r>
              <a:rPr lang="ru-RU"/>
              <a:t>Страница </a:t>
            </a:r>
            <a:fld id="{19B51A1E-902D-48AF-9020-955120F399B6}" type="slidenum">
              <a:rPr lang="ru-RU" smtClean="0"/>
              <a:pPr rtl="0"/>
              <a:t>6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327" y="0"/>
            <a:ext cx="4993813" cy="6760369"/>
          </a:xfrm>
        </p:spPr>
        <p:txBody>
          <a:bodyPr rtlCol="0"/>
          <a:lstStyle/>
          <a:p>
            <a:r>
              <a:rPr lang="en-US" dirty="0"/>
              <a:t>Demonstration “briefly about the main thing”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Thank  you for watching </a:t>
            </a:r>
            <a:endParaRPr lang="ru-RU" dirty="0"/>
          </a:p>
        </p:txBody>
      </p:sp>
      <p:pic>
        <p:nvPicPr>
          <p:cNvPr id="8" name="Рисунок 7" descr="Изображение ноутбука сверху">
            <a:extLst>
              <a:ext uri="{FF2B5EF4-FFF2-40B4-BE49-F238E27FC236}">
                <a16:creationId xmlns:a16="http://schemas.microsoft.com/office/drawing/2014/main" id="{F0CDEBE3-63F4-4845-BE8F-EF94E69657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C732096-5103-4961-BC37-0FE0FD2C92C8}"/>
              </a:ext>
            </a:extLst>
          </p:cNvPr>
          <p:cNvSpPr/>
          <p:nvPr/>
        </p:nvSpPr>
        <p:spPr>
          <a:xfrm>
            <a:off x="10688307" y="91033"/>
            <a:ext cx="1426464" cy="616226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KZ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F26AFF3-73F5-4429-9AF1-6E2E248FA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8115" y="114875"/>
            <a:ext cx="661298" cy="56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47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 descr="Преподаватель">
            <a:extLst>
              <a:ext uri="{FF2B5EF4-FFF2-40B4-BE49-F238E27FC236}">
                <a16:creationId xmlns:a16="http://schemas.microsoft.com/office/drawing/2014/main" id="{EF145220-68FE-4BC3-8DF6-074CABEAC097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id="{1D5F34C1-576F-4BF7-8C9C-D507F213AE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06530" y="3971432"/>
            <a:ext cx="1980000" cy="360000"/>
          </a:xfrm>
        </p:spPr>
        <p:txBody>
          <a:bodyPr rtlCol="0"/>
          <a:lstStyle/>
          <a:p>
            <a:pPr rtl="0"/>
            <a:r>
              <a:rPr lang="ru-RU" dirty="0"/>
              <a:t>Выбор приоритетов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FBE93992-F65E-48D7-971D-FA51E969BE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ru-RU"/>
              <a:t>Lorem </a:t>
            </a:r>
            <a:r>
              <a:rPr lang="ru-RU" noProof="1"/>
              <a:t>ipsum dolor sit amet, consectetur adipiscing elit. </a:t>
            </a:r>
          </a:p>
          <a:p>
            <a:pPr rtl="0"/>
            <a:endParaRPr lang="ru-RU" dirty="0"/>
          </a:p>
        </p:txBody>
      </p:sp>
      <p:pic>
        <p:nvPicPr>
          <p:cNvPr id="29" name="Рисунок 28" descr="Лектор">
            <a:extLst>
              <a:ext uri="{FF2B5EF4-FFF2-40B4-BE49-F238E27FC236}">
                <a16:creationId xmlns:a16="http://schemas.microsoft.com/office/drawing/2014/main" id="{344FCB42-636B-4918-8866-D50ACA206D8C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Текст 7">
            <a:extLst>
              <a:ext uri="{FF2B5EF4-FFF2-40B4-BE49-F238E27FC236}">
                <a16:creationId xmlns:a16="http://schemas.microsoft.com/office/drawing/2014/main" id="{8CB0B4A0-79F2-4CB5-BBB6-FEEBD84652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/>
          <a:p>
            <a:pPr rtl="0"/>
            <a:r>
              <a:rPr lang="ru-RU"/>
              <a:t>Согласование</a:t>
            </a: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66810F29-B4A6-4A97-903D-F931D52ACA7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/>
          <a:lstStyle/>
          <a:p>
            <a:pPr rtl="0"/>
            <a:r>
              <a:rPr lang="ru-RU"/>
              <a:t>Lorem </a:t>
            </a:r>
            <a:r>
              <a:rPr lang="ru-RU" noProof="1"/>
              <a:t>ipsum dolor sit amet, consectetur adipiscing elit. </a:t>
            </a:r>
          </a:p>
          <a:p>
            <a:pPr rtl="0"/>
            <a:endParaRPr lang="ru-RU" dirty="0"/>
          </a:p>
        </p:txBody>
      </p:sp>
      <p:pic>
        <p:nvPicPr>
          <p:cNvPr id="31" name="Рисунок 30" descr="Монеты">
            <a:extLst>
              <a:ext uri="{FF2B5EF4-FFF2-40B4-BE49-F238E27FC236}">
                <a16:creationId xmlns:a16="http://schemas.microsoft.com/office/drawing/2014/main" id="{A1AA205C-54CC-4A28-9B43-520D5A97DD74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Текст 9">
            <a:extLst>
              <a:ext uri="{FF2B5EF4-FFF2-40B4-BE49-F238E27FC236}">
                <a16:creationId xmlns:a16="http://schemas.microsoft.com/office/drawing/2014/main" id="{68053976-DF5A-4CE2-94FB-5F70C906426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/>
          <a:p>
            <a:pPr rtl="0"/>
            <a:r>
              <a:rPr lang="ru-RU"/>
              <a:t>Монетизация</a:t>
            </a:r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89256EF6-3CDE-4ADE-8753-BF5040E3C65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 rtlCol="0"/>
          <a:lstStyle/>
          <a:p>
            <a:pPr rtl="0"/>
            <a:r>
              <a:rPr lang="ru-RU"/>
              <a:t>Lorem </a:t>
            </a:r>
            <a:r>
              <a:rPr lang="ru-RU" noProof="1"/>
              <a:t>ipsum dolor sit amet, consectetur adipiscing elit. </a:t>
            </a:r>
          </a:p>
          <a:p>
            <a:pPr rtl="0"/>
            <a:endParaRPr lang="ru-RU" dirty="0"/>
          </a:p>
        </p:txBody>
      </p:sp>
      <p:pic>
        <p:nvPicPr>
          <p:cNvPr id="33" name="Рисунок 32" descr="Оптоволоконный провод">
            <a:extLst>
              <a:ext uri="{FF2B5EF4-FFF2-40B4-BE49-F238E27FC236}">
                <a16:creationId xmlns:a16="http://schemas.microsoft.com/office/drawing/2014/main" id="{B21FC1DB-B2B2-4AAC-9181-840F2A673C0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50FC2AC-377D-452C-9D03-2F9F7AC5B560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 rtlCol="0"/>
          <a:lstStyle/>
          <a:p>
            <a:pPr rtl="0"/>
            <a:r>
              <a:rPr lang="ru-RU"/>
              <a:t>Страница </a:t>
            </a:r>
            <a:fld id="{19B51A1E-902D-48AF-9020-955120F399B6}" type="slidenum">
              <a:rPr lang="ru-RU" smtClean="0"/>
              <a:pPr rtl="0"/>
              <a:t>7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7C2AC9A-0FD0-4DA8-99B4-C440A1D15D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ru-RU"/>
              <a:t>Решение</a:t>
            </a:r>
            <a:endParaRPr lang="ru-RU" dirty="0"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F28FED25-4DDC-4D72-A54E-3E227B4203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-RU"/>
              <a:t>Lorem </a:t>
            </a:r>
            <a:r>
              <a:rPr lang="ru-RU" noProof="1"/>
              <a:t>ipsum dolor sit amet, consectetur adipiscing elit. Etiam aliquet eu mi quis.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3CB7424-6AB9-4E3B-AC52-CA80AE15FA7D}"/>
              </a:ext>
            </a:extLst>
          </p:cNvPr>
          <p:cNvSpPr/>
          <p:nvPr/>
        </p:nvSpPr>
        <p:spPr>
          <a:xfrm>
            <a:off x="10688307" y="91033"/>
            <a:ext cx="1426464" cy="616226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KZ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538519A-E1BD-4E6C-B669-99289DFBB5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80107" y="168998"/>
            <a:ext cx="1196052" cy="101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58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B4E65B-AD78-4F8E-AF3D-7759245651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ru-RU" dirty="0"/>
              <a:t>ТИТУЛЬНЫЙ СЛАЙД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D64A9BB-6E23-4A5F-9B9E-D9C953E9F4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-RU" dirty="0"/>
              <a:t>LOREM </a:t>
            </a:r>
            <a:r>
              <a:rPr lang="ru-RU" noProof="1"/>
              <a:t>IPSUM DOLOR SIT AMET, </a:t>
            </a:r>
            <a:br>
              <a:rPr lang="ru-RU" noProof="1"/>
            </a:br>
            <a:r>
              <a:rPr lang="ru-RU" noProof="1"/>
              <a:t>CONSECTETUR ADIPISCING ELIT.</a:t>
            </a:r>
          </a:p>
        </p:txBody>
      </p:sp>
      <p:sp>
        <p:nvSpPr>
          <p:cNvPr id="8" name="Овал 7" descr="Изображение на титульном слайде (переместите меня)">
            <a:extLst>
              <a:ext uri="{FF2B5EF4-FFF2-40B4-BE49-F238E27FC236}">
                <a16:creationId xmlns:a16="http://schemas.microsoft.com/office/drawing/2014/main" id="{3CF620E7-F992-48DE-A308-0A6B4F1E45E4}"/>
              </a:ext>
            </a:extLst>
          </p:cNvPr>
          <p:cNvSpPr/>
          <p:nvPr/>
        </p:nvSpPr>
        <p:spPr>
          <a:xfrm>
            <a:off x="2143138" y="1038995"/>
            <a:ext cx="399819" cy="40610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dirty="0"/>
          </a:p>
        </p:txBody>
      </p:sp>
      <p:grpSp>
        <p:nvGrpSpPr>
          <p:cNvPr id="9" name="Группа 8" descr="Изображение на титульном слайде (переместите меня)">
            <a:extLst>
              <a:ext uri="{FF2B5EF4-FFF2-40B4-BE49-F238E27FC236}">
                <a16:creationId xmlns:a16="http://schemas.microsoft.com/office/drawing/2014/main" id="{D013B526-9255-484A-8176-C9CA7C769E59}"/>
              </a:ext>
            </a:extLst>
          </p:cNvPr>
          <p:cNvGrpSpPr/>
          <p:nvPr/>
        </p:nvGrpSpPr>
        <p:grpSpPr>
          <a:xfrm>
            <a:off x="3752763" y="2652121"/>
            <a:ext cx="1022532" cy="1022532"/>
            <a:chOff x="3775686" y="2602347"/>
            <a:chExt cx="1022532" cy="1022532"/>
          </a:xfrm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790A46A1-19F4-478F-A9B1-84AD72D6DFBF}"/>
                </a:ext>
              </a:extLst>
            </p:cNvPr>
            <p:cNvSpPr/>
            <p:nvPr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/>
            </a:p>
          </p:txBody>
        </p:sp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90A209D6-847A-4FB1-95CC-EEC3EBCBDA55}"/>
                </a:ext>
              </a:extLst>
            </p:cNvPr>
            <p:cNvSpPr/>
            <p:nvPr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</p:grpSp>
      <p:grpSp>
        <p:nvGrpSpPr>
          <p:cNvPr id="12" name="Группа 11" descr="Изображение на титульном слайде (поверните меня)">
            <a:extLst>
              <a:ext uri="{FF2B5EF4-FFF2-40B4-BE49-F238E27FC236}">
                <a16:creationId xmlns:a16="http://schemas.microsoft.com/office/drawing/2014/main" id="{8A692E72-0865-44D7-A065-B2F07C21C818}"/>
              </a:ext>
            </a:extLst>
          </p:cNvPr>
          <p:cNvGrpSpPr/>
          <p:nvPr/>
        </p:nvGrpSpPr>
        <p:grpSpPr>
          <a:xfrm>
            <a:off x="1952144" y="833521"/>
            <a:ext cx="2678654" cy="2720745"/>
            <a:chOff x="1952144" y="833521"/>
            <a:chExt cx="2678654" cy="2720745"/>
          </a:xfrm>
        </p:grpSpPr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58031D85-2D05-4250-9FA8-67974E8F794F}"/>
                </a:ext>
              </a:extLst>
            </p:cNvPr>
            <p:cNvSpPr/>
            <p:nvPr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/>
            </a:p>
          </p:txBody>
        </p: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46840666-19AD-4885-B9E5-14BA5AA2B742}"/>
                </a:ext>
              </a:extLst>
            </p:cNvPr>
            <p:cNvCxnSpPr>
              <a:cxnSpLocks/>
            </p:cNvCxnSpPr>
            <p:nvPr/>
          </p:nvCxnSpPr>
          <p:spPr>
            <a:xfrm>
              <a:off x="2125238" y="1027660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9518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97DC055-29AA-4AE9-8621-A0765113CDFB}"/>
              </a:ext>
            </a:extLst>
          </p:cNvPr>
          <p:cNvSpPr>
            <a:spLocks noGrp="1"/>
          </p:cNvSpPr>
          <p:nvPr>
            <p:ph type="ctrTitle"/>
          </p:nvPr>
        </p:nvSpPr>
        <p:spPr bwMode="black"/>
        <p:txBody>
          <a:bodyPr rtlCol="0"/>
          <a:lstStyle/>
          <a:p>
            <a:pPr rtl="0"/>
            <a:r>
              <a:rPr lang="ru-RU" dirty="0"/>
              <a:t>Разделитель для разделов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4CAFB058-F34E-4FAC-AA90-D1CB170C9984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/>
        <p:txBody>
          <a:bodyPr rtlCol="0"/>
          <a:lstStyle/>
          <a:p>
            <a:pPr rtl="0"/>
            <a:r>
              <a:rPr lang="ru-RU"/>
              <a:t>Lorem </a:t>
            </a:r>
            <a:r>
              <a:rPr lang="ru-RU" noProof="1"/>
              <a:t>ipsum dolor sit amet, consectetur adipiscing elit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31703FA-65E2-4E60-B9CE-387169A2F4A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42725" y="6686550"/>
            <a:ext cx="549275" cy="153988"/>
          </a:xfrm>
        </p:spPr>
        <p:txBody>
          <a:bodyPr rtlCol="0"/>
          <a:lstStyle/>
          <a:p>
            <a:pPr rtl="0"/>
            <a:r>
              <a:rPr lang="ru-RU"/>
              <a:t>Страница </a:t>
            </a:r>
            <a:fld id="{19B51A1E-902D-48AF-9020-955120F399B6}" type="slidenum">
              <a:rPr lang="ru-RU" b="1" i="1" smtClean="0"/>
              <a:pPr rtl="0"/>
              <a:t>9</a:t>
            </a:fld>
            <a:endParaRPr lang="ru-RU" b="1" i="1" dirty="0"/>
          </a:p>
        </p:txBody>
      </p:sp>
      <p:grpSp>
        <p:nvGrpSpPr>
          <p:cNvPr id="9" name="Группа 8" descr="Изображение разделителя раздела (перемещайте меня)">
            <a:extLst>
              <a:ext uri="{FF2B5EF4-FFF2-40B4-BE49-F238E27FC236}">
                <a16:creationId xmlns:a16="http://schemas.microsoft.com/office/drawing/2014/main" id="{C9345208-146D-4405-83A8-B4741DF079BD}"/>
              </a:ext>
            </a:extLst>
          </p:cNvPr>
          <p:cNvGrpSpPr/>
          <p:nvPr/>
        </p:nvGrpSpPr>
        <p:grpSpPr>
          <a:xfrm>
            <a:off x="3316024" y="4705296"/>
            <a:ext cx="399819" cy="406102"/>
            <a:chOff x="3316024" y="4705296"/>
            <a:chExt cx="399819" cy="406102"/>
          </a:xfrm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22906437-16B0-4D4C-8250-FE5DE8F9CDF9}"/>
                </a:ext>
              </a:extLst>
            </p:cNvPr>
            <p:cNvSpPr/>
            <p:nvPr userDrawn="1"/>
          </p:nvSpPr>
          <p:spPr>
            <a:xfrm>
              <a:off x="3316024" y="4705296"/>
              <a:ext cx="399819" cy="40610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/>
            </a:p>
          </p:txBody>
        </p:sp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F612EF4B-82E6-4CBF-8EB5-49AAB3CEB91C}"/>
                </a:ext>
              </a:extLst>
            </p:cNvPr>
            <p:cNvSpPr/>
            <p:nvPr userDrawn="1"/>
          </p:nvSpPr>
          <p:spPr>
            <a:xfrm>
              <a:off x="3438860" y="4830062"/>
              <a:ext cx="154147" cy="156570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/>
            </a:p>
          </p:txBody>
        </p:sp>
      </p:grpSp>
      <p:grpSp>
        <p:nvGrpSpPr>
          <p:cNvPr id="13" name="Группа 12" descr="Изображение разделителя раздела (перемещайте и поворачивайте меня)">
            <a:extLst>
              <a:ext uri="{FF2B5EF4-FFF2-40B4-BE49-F238E27FC236}">
                <a16:creationId xmlns:a16="http://schemas.microsoft.com/office/drawing/2014/main" id="{E585D5FD-EAAF-4780-9190-AEA0FE98B268}"/>
              </a:ext>
            </a:extLst>
          </p:cNvPr>
          <p:cNvGrpSpPr/>
          <p:nvPr/>
        </p:nvGrpSpPr>
        <p:grpSpPr>
          <a:xfrm>
            <a:off x="2874362" y="1520713"/>
            <a:ext cx="1269930" cy="1269930"/>
            <a:chOff x="2874362" y="1520713"/>
            <a:chExt cx="1269930" cy="1269930"/>
          </a:xfrm>
        </p:grpSpPr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D9EBD3F5-AA47-419C-9192-7BEB8EDF1764}"/>
                </a:ext>
              </a:extLst>
            </p:cNvPr>
            <p:cNvSpPr/>
            <p:nvPr userDrawn="1"/>
          </p:nvSpPr>
          <p:spPr>
            <a:xfrm>
              <a:off x="2998061" y="1644412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/>
            </a:p>
          </p:txBody>
        </p: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E5A5E3BC-C3F6-4622-9BD2-4E5E3784492B}"/>
                </a:ext>
              </a:extLst>
            </p:cNvPr>
            <p:cNvSpPr/>
            <p:nvPr userDrawn="1"/>
          </p:nvSpPr>
          <p:spPr>
            <a:xfrm>
              <a:off x="3842785" y="2493142"/>
              <a:ext cx="77685" cy="7768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FDCA0BD0-5A18-4C1E-81A6-DD01C3FCF147}"/>
                </a:ext>
              </a:extLst>
            </p:cNvPr>
            <p:cNvSpPr/>
            <p:nvPr userDrawn="1"/>
          </p:nvSpPr>
          <p:spPr>
            <a:xfrm>
              <a:off x="3497933" y="2137678"/>
              <a:ext cx="36000" cy="36000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45D78DD3-9B4C-4693-B616-8321917380B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874362" y="1520713"/>
              <a:ext cx="1269930" cy="126993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1D88BD97-C154-4E3C-A699-06996BCDBC95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874362" y="1520713"/>
              <a:ext cx="1269930" cy="126993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F246252C-BD89-4658-AC65-F6A7EF84BC16}"/>
              </a:ext>
            </a:extLst>
          </p:cNvPr>
          <p:cNvSpPr/>
          <p:nvPr/>
        </p:nvSpPr>
        <p:spPr>
          <a:xfrm>
            <a:off x="10688307" y="91033"/>
            <a:ext cx="1426464" cy="616226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KZ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7627614-64F3-44BB-902F-B52FDEDB4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0107" y="168998"/>
            <a:ext cx="1196052" cy="101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4217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ontoso Theme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">
          <a:solidFill>
            <a:schemeClr val="bg1"/>
          </a:solidFill>
        </a:ln>
        <a:effectLst>
          <a:glow rad="165100">
            <a:schemeClr val="bg1">
              <a:alpha val="9000"/>
            </a:schemeClr>
          </a:glo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450545_TF12041065" id="{4F9AF34C-8375-4E43-9682-62FEDA785CFA}" vid="{63665423-7566-4E93-B761-854F54BB9A5D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0BD0185-E894-43F5-A381-22FE8094B9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0BB2B2B-C092-4034-8027-ED80E70B81A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A2E6E59-6E17-40F8-B412-65DEC662914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STEM</Template>
  <TotalTime>0</TotalTime>
  <Words>1149</Words>
  <Application>Microsoft Office PowerPoint</Application>
  <PresentationFormat>Широкоэкранный</PresentationFormat>
  <Paragraphs>317</Paragraphs>
  <Slides>23</Slides>
  <Notes>23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8" baseType="lpstr">
      <vt:lpstr>Arial</vt:lpstr>
      <vt:lpstr>Calibri</vt:lpstr>
      <vt:lpstr>Corbel</vt:lpstr>
      <vt:lpstr>Times New Roman</vt:lpstr>
      <vt:lpstr>Тема Office</vt:lpstr>
      <vt:lpstr>Sandwitch  social</vt:lpstr>
      <vt:lpstr>Any plans, from sand to witches, even sandwiches</vt:lpstr>
      <vt:lpstr>Project relevance</vt:lpstr>
      <vt:lpstr>About our team</vt:lpstr>
      <vt:lpstr>Features</vt:lpstr>
      <vt:lpstr>Demonstration “briefly about the main thing”  Thank  you for watching </vt:lpstr>
      <vt:lpstr>Решение</vt:lpstr>
      <vt:lpstr>ТИТУЛЬНЫЙ СЛАЙД ПРЕЗЕНТАЦИИ</vt:lpstr>
      <vt:lpstr>Разделитель для разделов</vt:lpstr>
      <vt:lpstr>Бизнес-модель</vt:lpstr>
      <vt:lpstr>Рыночные возможности — вариант 1</vt:lpstr>
      <vt:lpstr>Рыночные возможности — вариант 2</vt:lpstr>
      <vt:lpstr>Конкуренция — вариант 1</vt:lpstr>
      <vt:lpstr>Конкуренция — вариант 2</vt:lpstr>
      <vt:lpstr>Стратегия развития</vt:lpstr>
      <vt:lpstr>Популярность</vt:lpstr>
      <vt:lpstr>Временная шкала</vt:lpstr>
      <vt:lpstr>Финансовый</vt:lpstr>
      <vt:lpstr>Команда</vt:lpstr>
      <vt:lpstr>Финансирование</vt:lpstr>
      <vt:lpstr>Сводка</vt:lpstr>
      <vt:lpstr>Спасибо за внимание!</vt:lpstr>
      <vt:lpstr>Настройте этот шаблон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2020-05-23T10:02:51Z</dcterms:created>
  <dcterms:modified xsi:type="dcterms:W3CDTF">2020-05-23T12:32:23Z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